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3"/>
  </p:notesMasterIdLst>
  <p:sldIdLst>
    <p:sldId id="256" r:id="rId2"/>
    <p:sldId id="257" r:id="rId3"/>
    <p:sldId id="273" r:id="rId4"/>
    <p:sldId id="258" r:id="rId5"/>
    <p:sldId id="272" r:id="rId6"/>
    <p:sldId id="259" r:id="rId7"/>
    <p:sldId id="260" r:id="rId8"/>
    <p:sldId id="277" r:id="rId9"/>
    <p:sldId id="275" r:id="rId10"/>
    <p:sldId id="262" r:id="rId11"/>
    <p:sldId id="263" r:id="rId12"/>
    <p:sldId id="278" r:id="rId13"/>
    <p:sldId id="261" r:id="rId14"/>
    <p:sldId id="264" r:id="rId15"/>
    <p:sldId id="265" r:id="rId16"/>
    <p:sldId id="276" r:id="rId17"/>
    <p:sldId id="266" r:id="rId18"/>
    <p:sldId id="267" r:id="rId19"/>
    <p:sldId id="269" r:id="rId20"/>
    <p:sldId id="270" r:id="rId21"/>
    <p:sldId id="271" r:id="rId22"/>
  </p:sldIdLst>
  <p:sldSz cx="9144000" cy="5143500" type="screen16x9"/>
  <p:notesSz cx="6858000" cy="9144000"/>
  <p:embeddedFontLst>
    <p:embeddedFont>
      <p:font typeface="Open Sans" panose="020B0606030504020204" pitchFamily="34" charset="0"/>
      <p:regular r:id="rId24"/>
      <p:bold r:id="rId25"/>
      <p:italic r:id="rId26"/>
      <p:boldItalic r:id="rId27"/>
    </p:embeddedFont>
    <p:embeddedFont>
      <p:font typeface="Open Sans SemiBold" panose="020B0706030804020204" pitchFamily="34" charset="0"/>
      <p:regular r:id="rId28"/>
      <p:bold r:id="rId29"/>
      <p:italic r:id="rId30"/>
      <p:boldItalic r:id="rId31"/>
    </p:embeddedFont>
    <p:embeddedFont>
      <p:font typeface="Source Serif Pro" panose="02040603050405020204" pitchFamily="18" charset="0"/>
      <p:regular r:id="rId32"/>
      <p:bold r:id="rId33"/>
      <p:italic r:id="rId34"/>
      <p:boldItalic r:id="rId35"/>
    </p:embeddedFont>
    <p:embeddedFont>
      <p:font typeface="Source Serif Pro SemiBold" panose="02040703050405020204"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c307ce2d7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c307ce2d7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13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c4a88b2b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c4a88b2b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c307ce2d7c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c307ce2d7c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c307ce2d7c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c307ce2d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128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c307ce2d7c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c307ce2d7c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c43e173063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c43e173063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c43e1730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c43e1730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c4a88b2bc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c4a88b2bc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4a88b2bca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c4a88b2bca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c307ce2d7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c307ce2d7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162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c43e17306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c43e17306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c43e17306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c43e17306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c43e17306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c43e17306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44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c43e17306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c43e17306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307ce2d7c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307ce2d7c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grpSp>
        <p:nvGrpSpPr>
          <p:cNvPr id="11" name="Google Shape;11;p2"/>
          <p:cNvGrpSpPr/>
          <p:nvPr/>
        </p:nvGrpSpPr>
        <p:grpSpPr>
          <a:xfrm>
            <a:off x="0" y="-32775"/>
            <a:ext cx="9144000" cy="338700"/>
            <a:chOff x="0" y="-32775"/>
            <a:chExt cx="9144000" cy="338700"/>
          </a:xfrm>
        </p:grpSpPr>
        <p:sp>
          <p:nvSpPr>
            <p:cNvPr id="12" name="Google Shape;12;p2"/>
            <p:cNvSpPr/>
            <p:nvPr/>
          </p:nvSpPr>
          <p:spPr>
            <a:xfrm>
              <a:off x="0" y="-10925"/>
              <a:ext cx="9144000" cy="294900"/>
            </a:xfrm>
            <a:prstGeom prst="rect">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p:nvPr/>
          </p:nvSpPr>
          <p:spPr>
            <a:xfrm>
              <a:off x="98268" y="-32775"/>
              <a:ext cx="311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a:latin typeface="Open Sans"/>
                  <a:ea typeface="Open Sans"/>
                  <a:cs typeface="Open Sans"/>
                  <a:sym typeface="Open Sans"/>
                </a:rPr>
                <a:t>Powered by</a:t>
              </a:r>
              <a:r>
                <a:rPr lang="nl" sz="1000" b="1">
                  <a:latin typeface="Open Sans"/>
                  <a:ea typeface="Open Sans"/>
                  <a:cs typeface="Open Sans"/>
                  <a:sym typeface="Open Sans"/>
                </a:rPr>
                <a:t> </a:t>
              </a:r>
              <a:endParaRPr sz="1000" b="1">
                <a:latin typeface="Open Sans"/>
                <a:ea typeface="Open Sans"/>
                <a:cs typeface="Open Sans"/>
                <a:sym typeface="Open Sans"/>
              </a:endParaRPr>
            </a:p>
          </p:txBody>
        </p:sp>
        <p:pic>
          <p:nvPicPr>
            <p:cNvPr id="14" name="Google Shape;14;p2"/>
            <p:cNvPicPr preferRelativeResize="0"/>
            <p:nvPr/>
          </p:nvPicPr>
          <p:blipFill>
            <a:blip r:embed="rId2">
              <a:alphaModFix/>
            </a:blip>
            <a:stretch>
              <a:fillRect/>
            </a:stretch>
          </p:blipFill>
          <p:spPr>
            <a:xfrm>
              <a:off x="939634" y="55642"/>
              <a:ext cx="683050" cy="140025"/>
            </a:xfrm>
            <a:prstGeom prst="rect">
              <a:avLst/>
            </a:prstGeom>
            <a:noFill/>
            <a:ln>
              <a:noFill/>
            </a:ln>
          </p:spPr>
        </p:pic>
      </p:grpSp>
      <p:sp>
        <p:nvSpPr>
          <p:cNvPr id="15" name="Google Shape;15;p2"/>
          <p:cNvSpPr txBox="1">
            <a:spLocks noGrp="1"/>
          </p:cNvSpPr>
          <p:nvPr>
            <p:ph type="title"/>
          </p:nvPr>
        </p:nvSpPr>
        <p:spPr>
          <a:xfrm>
            <a:off x="304800" y="2057400"/>
            <a:ext cx="4572000" cy="1447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endParaRPr/>
          </a:p>
        </p:txBody>
      </p:sp>
      <p:sp>
        <p:nvSpPr>
          <p:cNvPr id="16" name="Google Shape;16;p2"/>
          <p:cNvSpPr txBox="1">
            <a:spLocks noGrp="1"/>
          </p:cNvSpPr>
          <p:nvPr>
            <p:ph type="subTitle" idx="1"/>
          </p:nvPr>
        </p:nvSpPr>
        <p:spPr>
          <a:xfrm>
            <a:off x="332014" y="1752600"/>
            <a:ext cx="5334000" cy="304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None/>
              <a:defRPr sz="1200" b="1">
                <a:solidFill>
                  <a:schemeClr val="accent5"/>
                </a:solidFill>
              </a:defRPr>
            </a:lvl1pPr>
            <a:lvl2pPr lvl="1">
              <a:spcBef>
                <a:spcPts val="0"/>
              </a:spcBef>
              <a:spcAft>
                <a:spcPts val="0"/>
              </a:spcAft>
              <a:buClr>
                <a:schemeClr val="accent5"/>
              </a:buClr>
              <a:buSzPts val="1200"/>
              <a:buNone/>
              <a:defRPr sz="1200" b="1">
                <a:solidFill>
                  <a:schemeClr val="accent5"/>
                </a:solidFill>
              </a:defRPr>
            </a:lvl2pPr>
            <a:lvl3pPr lvl="2">
              <a:spcBef>
                <a:spcPts val="0"/>
              </a:spcBef>
              <a:spcAft>
                <a:spcPts val="0"/>
              </a:spcAft>
              <a:buClr>
                <a:schemeClr val="accent5"/>
              </a:buClr>
              <a:buSzPts val="1200"/>
              <a:buNone/>
              <a:defRPr sz="1200" b="1">
                <a:solidFill>
                  <a:schemeClr val="accent5"/>
                </a:solidFill>
              </a:defRPr>
            </a:lvl3pPr>
            <a:lvl4pPr lvl="3">
              <a:spcBef>
                <a:spcPts val="0"/>
              </a:spcBef>
              <a:spcAft>
                <a:spcPts val="0"/>
              </a:spcAft>
              <a:buClr>
                <a:schemeClr val="accent5"/>
              </a:buClr>
              <a:buSzPts val="1200"/>
              <a:buNone/>
              <a:defRPr sz="1200" b="1">
                <a:solidFill>
                  <a:schemeClr val="accent5"/>
                </a:solidFill>
              </a:defRPr>
            </a:lvl4pPr>
            <a:lvl5pPr lvl="4">
              <a:spcBef>
                <a:spcPts val="0"/>
              </a:spcBef>
              <a:spcAft>
                <a:spcPts val="0"/>
              </a:spcAft>
              <a:buClr>
                <a:schemeClr val="accent5"/>
              </a:buClr>
              <a:buSzPts val="1200"/>
              <a:buNone/>
              <a:defRPr sz="1200" b="1">
                <a:solidFill>
                  <a:schemeClr val="accent5"/>
                </a:solidFill>
              </a:defRPr>
            </a:lvl5pPr>
            <a:lvl6pPr lvl="5">
              <a:spcBef>
                <a:spcPts val="0"/>
              </a:spcBef>
              <a:spcAft>
                <a:spcPts val="0"/>
              </a:spcAft>
              <a:buClr>
                <a:schemeClr val="accent5"/>
              </a:buClr>
              <a:buSzPts val="1200"/>
              <a:buNone/>
              <a:defRPr sz="1200" b="1">
                <a:solidFill>
                  <a:schemeClr val="accent5"/>
                </a:solidFill>
              </a:defRPr>
            </a:lvl6pPr>
            <a:lvl7pPr lvl="6">
              <a:spcBef>
                <a:spcPts val="0"/>
              </a:spcBef>
              <a:spcAft>
                <a:spcPts val="0"/>
              </a:spcAft>
              <a:buClr>
                <a:schemeClr val="accent5"/>
              </a:buClr>
              <a:buSzPts val="1200"/>
              <a:buNone/>
              <a:defRPr sz="1200" b="1">
                <a:solidFill>
                  <a:schemeClr val="accent5"/>
                </a:solidFill>
              </a:defRPr>
            </a:lvl7pPr>
            <a:lvl8pPr lvl="7">
              <a:spcBef>
                <a:spcPts val="0"/>
              </a:spcBef>
              <a:spcAft>
                <a:spcPts val="0"/>
              </a:spcAft>
              <a:buClr>
                <a:schemeClr val="accent5"/>
              </a:buClr>
              <a:buSzPts val="1200"/>
              <a:buNone/>
              <a:defRPr sz="1200" b="1">
                <a:solidFill>
                  <a:schemeClr val="accent5"/>
                </a:solidFill>
              </a:defRPr>
            </a:lvl8pPr>
            <a:lvl9pPr lvl="8">
              <a:spcBef>
                <a:spcPts val="0"/>
              </a:spcBef>
              <a:spcAft>
                <a:spcPts val="0"/>
              </a:spcAft>
              <a:buClr>
                <a:schemeClr val="accent5"/>
              </a:buClr>
              <a:buSzPts val="1200"/>
              <a:buNone/>
              <a:defRPr sz="1200" b="1">
                <a:solidFill>
                  <a:schemeClr val="accent5"/>
                </a:solidFill>
              </a:defRPr>
            </a:lvl9pPr>
          </a:lstStyle>
          <a:p>
            <a:endParaRPr/>
          </a:p>
        </p:txBody>
      </p:sp>
      <p:sp>
        <p:nvSpPr>
          <p:cNvPr id="17" name="Google Shape;17;p2"/>
          <p:cNvSpPr>
            <a:spLocks noGrp="1"/>
          </p:cNvSpPr>
          <p:nvPr>
            <p:ph type="pic" idx="2"/>
          </p:nvPr>
        </p:nvSpPr>
        <p:spPr>
          <a:xfrm>
            <a:off x="5486400" y="990600"/>
            <a:ext cx="3429000" cy="3276600"/>
          </a:xfrm>
          <a:prstGeom prst="roundRect">
            <a:avLst>
              <a:gd name="adj" fmla="val 16667"/>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verview presenters "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
        <p:nvSpPr>
          <p:cNvPr id="20" name="Google Shape;20;p3"/>
          <p:cNvSpPr/>
          <p:nvPr/>
        </p:nvSpPr>
        <p:spPr>
          <a:xfrm>
            <a:off x="0" y="-10925"/>
            <a:ext cx="9144000" cy="294900"/>
          </a:xfrm>
          <a:prstGeom prst="rect">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98268" y="-32775"/>
            <a:ext cx="311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a:latin typeface="Open Sans"/>
                <a:ea typeface="Open Sans"/>
                <a:cs typeface="Open Sans"/>
                <a:sym typeface="Open Sans"/>
              </a:rPr>
              <a:t>Powered by</a:t>
            </a:r>
            <a:r>
              <a:rPr lang="nl" sz="1000" b="1">
                <a:latin typeface="Open Sans"/>
                <a:ea typeface="Open Sans"/>
                <a:cs typeface="Open Sans"/>
                <a:sym typeface="Open Sans"/>
              </a:rPr>
              <a:t> </a:t>
            </a:r>
            <a:endParaRPr sz="1000" b="1">
              <a:latin typeface="Open Sans"/>
              <a:ea typeface="Open Sans"/>
              <a:cs typeface="Open Sans"/>
              <a:sym typeface="Open Sans"/>
            </a:endParaRPr>
          </a:p>
        </p:txBody>
      </p:sp>
      <p:pic>
        <p:nvPicPr>
          <p:cNvPr id="22" name="Google Shape;22;p3"/>
          <p:cNvPicPr preferRelativeResize="0"/>
          <p:nvPr/>
        </p:nvPicPr>
        <p:blipFill>
          <a:blip r:embed="rId2">
            <a:alphaModFix/>
          </a:blip>
          <a:stretch>
            <a:fillRect/>
          </a:stretch>
        </p:blipFill>
        <p:spPr>
          <a:xfrm>
            <a:off x="939634" y="55642"/>
            <a:ext cx="683050" cy="140025"/>
          </a:xfrm>
          <a:prstGeom prst="rect">
            <a:avLst/>
          </a:prstGeom>
          <a:noFill/>
          <a:ln>
            <a:noFill/>
          </a:ln>
        </p:spPr>
      </p:pic>
      <p:sp>
        <p:nvSpPr>
          <p:cNvPr id="23" name="Google Shape;23;p3"/>
          <p:cNvSpPr/>
          <p:nvPr/>
        </p:nvSpPr>
        <p:spPr>
          <a:xfrm>
            <a:off x="381000" y="3581400"/>
            <a:ext cx="3964200" cy="762000"/>
          </a:xfrm>
          <a:prstGeom prst="roundRect">
            <a:avLst>
              <a:gd name="adj" fmla="val 721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81000" y="2650425"/>
            <a:ext cx="3964200" cy="762000"/>
          </a:xfrm>
          <a:prstGeom prst="roundRect">
            <a:avLst>
              <a:gd name="adj" fmla="val 721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531836" y="2649466"/>
            <a:ext cx="3964200" cy="762000"/>
          </a:xfrm>
          <a:prstGeom prst="roundRect">
            <a:avLst>
              <a:gd name="adj" fmla="val 721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p:nvPr>
        </p:nvSpPr>
        <p:spPr>
          <a:xfrm>
            <a:off x="304800" y="1066800"/>
            <a:ext cx="8153400" cy="1447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7" name="Google Shape;27;p3"/>
          <p:cNvSpPr txBox="1">
            <a:spLocks noGrp="1"/>
          </p:cNvSpPr>
          <p:nvPr>
            <p:ph type="subTitle" idx="1"/>
          </p:nvPr>
        </p:nvSpPr>
        <p:spPr>
          <a:xfrm>
            <a:off x="341811" y="762000"/>
            <a:ext cx="5334000" cy="3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1200"/>
              <a:buNone/>
              <a:defRPr sz="1200" b="1">
                <a:solidFill>
                  <a:schemeClr val="accent5"/>
                </a:solidFill>
              </a:defRPr>
            </a:lvl1pPr>
            <a:lvl2pPr lvl="1" rtl="0">
              <a:spcBef>
                <a:spcPts val="0"/>
              </a:spcBef>
              <a:spcAft>
                <a:spcPts val="0"/>
              </a:spcAft>
              <a:buClr>
                <a:schemeClr val="accent5"/>
              </a:buClr>
              <a:buSzPts val="1200"/>
              <a:buNone/>
              <a:defRPr sz="1200" b="1">
                <a:solidFill>
                  <a:schemeClr val="accent5"/>
                </a:solidFill>
              </a:defRPr>
            </a:lvl2pPr>
            <a:lvl3pPr lvl="2" rtl="0">
              <a:spcBef>
                <a:spcPts val="0"/>
              </a:spcBef>
              <a:spcAft>
                <a:spcPts val="0"/>
              </a:spcAft>
              <a:buClr>
                <a:schemeClr val="accent5"/>
              </a:buClr>
              <a:buSzPts val="1200"/>
              <a:buNone/>
              <a:defRPr sz="1200" b="1">
                <a:solidFill>
                  <a:schemeClr val="accent5"/>
                </a:solidFill>
              </a:defRPr>
            </a:lvl3pPr>
            <a:lvl4pPr lvl="3" rtl="0">
              <a:spcBef>
                <a:spcPts val="0"/>
              </a:spcBef>
              <a:spcAft>
                <a:spcPts val="0"/>
              </a:spcAft>
              <a:buClr>
                <a:schemeClr val="accent5"/>
              </a:buClr>
              <a:buSzPts val="1200"/>
              <a:buNone/>
              <a:defRPr sz="1200" b="1">
                <a:solidFill>
                  <a:schemeClr val="accent5"/>
                </a:solidFill>
              </a:defRPr>
            </a:lvl4pPr>
            <a:lvl5pPr lvl="4" rtl="0">
              <a:spcBef>
                <a:spcPts val="0"/>
              </a:spcBef>
              <a:spcAft>
                <a:spcPts val="0"/>
              </a:spcAft>
              <a:buClr>
                <a:schemeClr val="accent5"/>
              </a:buClr>
              <a:buSzPts val="1200"/>
              <a:buNone/>
              <a:defRPr sz="1200" b="1">
                <a:solidFill>
                  <a:schemeClr val="accent5"/>
                </a:solidFill>
              </a:defRPr>
            </a:lvl5pPr>
            <a:lvl6pPr lvl="5" rtl="0">
              <a:spcBef>
                <a:spcPts val="0"/>
              </a:spcBef>
              <a:spcAft>
                <a:spcPts val="0"/>
              </a:spcAft>
              <a:buClr>
                <a:schemeClr val="accent5"/>
              </a:buClr>
              <a:buSzPts val="1200"/>
              <a:buNone/>
              <a:defRPr sz="1200" b="1">
                <a:solidFill>
                  <a:schemeClr val="accent5"/>
                </a:solidFill>
              </a:defRPr>
            </a:lvl6pPr>
            <a:lvl7pPr lvl="6" rtl="0">
              <a:spcBef>
                <a:spcPts val="0"/>
              </a:spcBef>
              <a:spcAft>
                <a:spcPts val="0"/>
              </a:spcAft>
              <a:buClr>
                <a:schemeClr val="accent5"/>
              </a:buClr>
              <a:buSzPts val="1200"/>
              <a:buNone/>
              <a:defRPr sz="1200" b="1">
                <a:solidFill>
                  <a:schemeClr val="accent5"/>
                </a:solidFill>
              </a:defRPr>
            </a:lvl7pPr>
            <a:lvl8pPr lvl="7" rtl="0">
              <a:spcBef>
                <a:spcPts val="0"/>
              </a:spcBef>
              <a:spcAft>
                <a:spcPts val="0"/>
              </a:spcAft>
              <a:buClr>
                <a:schemeClr val="accent5"/>
              </a:buClr>
              <a:buSzPts val="1200"/>
              <a:buNone/>
              <a:defRPr sz="1200" b="1">
                <a:solidFill>
                  <a:schemeClr val="accent5"/>
                </a:solidFill>
              </a:defRPr>
            </a:lvl8pPr>
            <a:lvl9pPr lvl="8" rtl="0">
              <a:spcBef>
                <a:spcPts val="0"/>
              </a:spcBef>
              <a:spcAft>
                <a:spcPts val="0"/>
              </a:spcAft>
              <a:buClr>
                <a:schemeClr val="accent5"/>
              </a:buClr>
              <a:buSzPts val="1200"/>
              <a:buNone/>
              <a:defRPr sz="1200" b="1">
                <a:solidFill>
                  <a:schemeClr val="accent5"/>
                </a:solidFill>
              </a:defRPr>
            </a:lvl9pPr>
          </a:lstStyle>
          <a:p>
            <a:endParaRPr/>
          </a:p>
        </p:txBody>
      </p:sp>
      <p:sp>
        <p:nvSpPr>
          <p:cNvPr id="28" name="Google Shape;28;p3"/>
          <p:cNvSpPr>
            <a:spLocks noGrp="1"/>
          </p:cNvSpPr>
          <p:nvPr>
            <p:ph type="pic" idx="2"/>
          </p:nvPr>
        </p:nvSpPr>
        <p:spPr>
          <a:xfrm>
            <a:off x="4648200" y="2726752"/>
            <a:ext cx="604800" cy="604800"/>
          </a:xfrm>
          <a:prstGeom prst="ellipse">
            <a:avLst/>
          </a:prstGeom>
          <a:noFill/>
          <a:ln w="9525" cap="flat" cmpd="sng">
            <a:solidFill>
              <a:srgbClr val="000000"/>
            </a:solidFill>
            <a:prstDash val="solid"/>
            <a:round/>
            <a:headEnd type="none" w="sm" len="sm"/>
            <a:tailEnd type="none" w="sm" len="sm"/>
          </a:ln>
        </p:spPr>
      </p:sp>
      <p:sp>
        <p:nvSpPr>
          <p:cNvPr id="29" name="Google Shape;29;p3"/>
          <p:cNvSpPr>
            <a:spLocks noGrp="1"/>
          </p:cNvSpPr>
          <p:nvPr>
            <p:ph type="pic" idx="3"/>
          </p:nvPr>
        </p:nvSpPr>
        <p:spPr>
          <a:xfrm>
            <a:off x="466997" y="2728379"/>
            <a:ext cx="604800" cy="604800"/>
          </a:xfrm>
          <a:prstGeom prst="ellipse">
            <a:avLst/>
          </a:prstGeom>
          <a:noFill/>
          <a:ln w="9525" cap="flat" cmpd="sng">
            <a:solidFill>
              <a:srgbClr val="000000"/>
            </a:solidFill>
            <a:prstDash val="solid"/>
            <a:round/>
            <a:headEnd type="none" w="sm" len="sm"/>
            <a:tailEnd type="none" w="sm" len="sm"/>
          </a:ln>
        </p:spPr>
      </p:sp>
      <p:sp>
        <p:nvSpPr>
          <p:cNvPr id="30" name="Google Shape;30;p3"/>
          <p:cNvSpPr>
            <a:spLocks noGrp="1"/>
          </p:cNvSpPr>
          <p:nvPr>
            <p:ph type="pic" idx="4"/>
          </p:nvPr>
        </p:nvSpPr>
        <p:spPr>
          <a:xfrm>
            <a:off x="476794" y="3662373"/>
            <a:ext cx="604800" cy="604800"/>
          </a:xfrm>
          <a:prstGeom prst="ellipse">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rve"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l="10502" t="31215" r="4180" b="27330"/>
          <a:stretch/>
        </p:blipFill>
        <p:spPr>
          <a:xfrm flipH="1">
            <a:off x="0" y="0"/>
            <a:ext cx="9144000" cy="2961802"/>
          </a:xfrm>
          <a:prstGeom prst="rect">
            <a:avLst/>
          </a:prstGeom>
          <a:noFill/>
          <a:ln>
            <a:noFill/>
          </a:ln>
        </p:spPr>
      </p:pic>
      <p:sp>
        <p:nvSpPr>
          <p:cNvPr id="33" name="Google Shape;33;p4"/>
          <p:cNvSpPr/>
          <p:nvPr/>
        </p:nvSpPr>
        <p:spPr>
          <a:xfrm>
            <a:off x="0" y="0"/>
            <a:ext cx="9144000" cy="2214900"/>
          </a:xfrm>
          <a:prstGeom prst="rect">
            <a:avLst/>
          </a:prstGeom>
          <a:solidFill>
            <a:srgbClr val="1B252C">
              <a:alpha val="57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rotWithShape="1">
          <a:blip r:embed="rId3">
            <a:alphaModFix/>
          </a:blip>
          <a:srcRect t="4512" b="4503"/>
          <a:stretch/>
        </p:blipFill>
        <p:spPr>
          <a:xfrm>
            <a:off x="0" y="463825"/>
            <a:ext cx="9144003" cy="4679675"/>
          </a:xfrm>
          <a:prstGeom prst="rect">
            <a:avLst/>
          </a:prstGeom>
          <a:noFill/>
          <a:ln>
            <a:noFill/>
          </a:ln>
        </p:spPr>
      </p:pic>
      <p:sp>
        <p:nvSpPr>
          <p:cNvPr id="35" name="Google Shape;35;p4"/>
          <p:cNvSpPr txBox="1">
            <a:spLocks noGrp="1"/>
          </p:cNvSpPr>
          <p:nvPr>
            <p:ph type="title"/>
          </p:nvPr>
        </p:nvSpPr>
        <p:spPr>
          <a:xfrm>
            <a:off x="1630500" y="1737120"/>
            <a:ext cx="5883000" cy="14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algn="ctr" rtl="0">
              <a:spcBef>
                <a:spcPts val="0"/>
              </a:spcBef>
              <a:spcAft>
                <a:spcPts val="0"/>
              </a:spcAft>
              <a:buSzPts val="2800"/>
              <a:buNone/>
              <a:defRPr>
                <a:latin typeface="Open Sans"/>
                <a:ea typeface="Open Sans"/>
                <a:cs typeface="Open Sans"/>
                <a:sym typeface="Open Sans"/>
              </a:defRPr>
            </a:lvl2pPr>
            <a:lvl3pPr lvl="2" algn="ctr" rtl="0">
              <a:spcBef>
                <a:spcPts val="0"/>
              </a:spcBef>
              <a:spcAft>
                <a:spcPts val="0"/>
              </a:spcAft>
              <a:buSzPts val="2800"/>
              <a:buNone/>
              <a:defRPr>
                <a:latin typeface="Open Sans"/>
                <a:ea typeface="Open Sans"/>
                <a:cs typeface="Open Sans"/>
                <a:sym typeface="Open Sans"/>
              </a:defRPr>
            </a:lvl3pPr>
            <a:lvl4pPr lvl="3" algn="ctr" rtl="0">
              <a:spcBef>
                <a:spcPts val="0"/>
              </a:spcBef>
              <a:spcAft>
                <a:spcPts val="0"/>
              </a:spcAft>
              <a:buSzPts val="2800"/>
              <a:buNone/>
              <a:defRPr>
                <a:latin typeface="Open Sans"/>
                <a:ea typeface="Open Sans"/>
                <a:cs typeface="Open Sans"/>
                <a:sym typeface="Open Sans"/>
              </a:defRPr>
            </a:lvl4pPr>
            <a:lvl5pPr lvl="4" algn="ctr" rtl="0">
              <a:spcBef>
                <a:spcPts val="0"/>
              </a:spcBef>
              <a:spcAft>
                <a:spcPts val="0"/>
              </a:spcAft>
              <a:buSzPts val="2800"/>
              <a:buNone/>
              <a:defRPr>
                <a:latin typeface="Open Sans"/>
                <a:ea typeface="Open Sans"/>
                <a:cs typeface="Open Sans"/>
                <a:sym typeface="Open Sans"/>
              </a:defRPr>
            </a:lvl5pPr>
            <a:lvl6pPr lvl="5" algn="ctr" rtl="0">
              <a:spcBef>
                <a:spcPts val="0"/>
              </a:spcBef>
              <a:spcAft>
                <a:spcPts val="0"/>
              </a:spcAft>
              <a:buSzPts val="2800"/>
              <a:buNone/>
              <a:defRPr>
                <a:latin typeface="Open Sans"/>
                <a:ea typeface="Open Sans"/>
                <a:cs typeface="Open Sans"/>
                <a:sym typeface="Open Sans"/>
              </a:defRPr>
            </a:lvl6pPr>
            <a:lvl7pPr lvl="6" algn="ctr" rtl="0">
              <a:spcBef>
                <a:spcPts val="0"/>
              </a:spcBef>
              <a:spcAft>
                <a:spcPts val="0"/>
              </a:spcAft>
              <a:buSzPts val="2800"/>
              <a:buNone/>
              <a:defRPr>
                <a:latin typeface="Open Sans"/>
                <a:ea typeface="Open Sans"/>
                <a:cs typeface="Open Sans"/>
                <a:sym typeface="Open Sans"/>
              </a:defRPr>
            </a:lvl7pPr>
            <a:lvl8pPr lvl="7" algn="ctr" rtl="0">
              <a:spcBef>
                <a:spcPts val="0"/>
              </a:spcBef>
              <a:spcAft>
                <a:spcPts val="0"/>
              </a:spcAft>
              <a:buSzPts val="2800"/>
              <a:buNone/>
              <a:defRPr>
                <a:latin typeface="Open Sans"/>
                <a:ea typeface="Open Sans"/>
                <a:cs typeface="Open Sans"/>
                <a:sym typeface="Open Sans"/>
              </a:defRPr>
            </a:lvl8pPr>
            <a:lvl9pPr lvl="8" algn="ctr" rtl="0">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rieam tagline only">
  <p:cSld name="TITLE_AND_BODY_1">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nl"/>
              <a:t>‹#›</a:t>
            </a:fld>
            <a:endParaRPr/>
          </a:p>
        </p:txBody>
      </p:sp>
      <p:grpSp>
        <p:nvGrpSpPr>
          <p:cNvPr id="38" name="Google Shape;38;p5"/>
          <p:cNvGrpSpPr/>
          <p:nvPr/>
        </p:nvGrpSpPr>
        <p:grpSpPr>
          <a:xfrm>
            <a:off x="0" y="-32775"/>
            <a:ext cx="9144000" cy="338700"/>
            <a:chOff x="0" y="-32775"/>
            <a:chExt cx="9144000" cy="338700"/>
          </a:xfrm>
        </p:grpSpPr>
        <p:sp>
          <p:nvSpPr>
            <p:cNvPr id="39" name="Google Shape;39;p5"/>
            <p:cNvSpPr/>
            <p:nvPr/>
          </p:nvSpPr>
          <p:spPr>
            <a:xfrm>
              <a:off x="0" y="-10925"/>
              <a:ext cx="9144000" cy="294900"/>
            </a:xfrm>
            <a:prstGeom prst="rect">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p:nvPr/>
          </p:nvSpPr>
          <p:spPr>
            <a:xfrm>
              <a:off x="98268" y="-32775"/>
              <a:ext cx="311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a:latin typeface="Open Sans"/>
                  <a:ea typeface="Open Sans"/>
                  <a:cs typeface="Open Sans"/>
                  <a:sym typeface="Open Sans"/>
                </a:rPr>
                <a:t>Powered by</a:t>
              </a:r>
              <a:r>
                <a:rPr lang="nl" sz="1000" b="1">
                  <a:latin typeface="Open Sans"/>
                  <a:ea typeface="Open Sans"/>
                  <a:cs typeface="Open Sans"/>
                  <a:sym typeface="Open Sans"/>
                </a:rPr>
                <a:t> </a:t>
              </a:r>
              <a:endParaRPr sz="1000" b="1">
                <a:latin typeface="Open Sans"/>
                <a:ea typeface="Open Sans"/>
                <a:cs typeface="Open Sans"/>
                <a:sym typeface="Open Sans"/>
              </a:endParaRPr>
            </a:p>
          </p:txBody>
        </p:sp>
        <p:pic>
          <p:nvPicPr>
            <p:cNvPr id="41" name="Google Shape;41;p5"/>
            <p:cNvPicPr preferRelativeResize="0"/>
            <p:nvPr/>
          </p:nvPicPr>
          <p:blipFill>
            <a:blip r:embed="rId2">
              <a:alphaModFix/>
            </a:blip>
            <a:stretch>
              <a:fillRect/>
            </a:stretch>
          </p:blipFill>
          <p:spPr>
            <a:xfrm>
              <a:off x="939634" y="55642"/>
              <a:ext cx="683050" cy="1400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ark title slide">
  <p:cSld name="ONE_COLUMN_TEXT">
    <p:bg>
      <p:bgPr>
        <a:solidFill>
          <a:srgbClr val="1B252C"/>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1398900" y="1847850"/>
            <a:ext cx="6346200" cy="144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ark title slide with icon">
  <p:cSld name="ONE_COLUMN_TEXT_1">
    <p:bg>
      <p:bgPr>
        <a:solidFill>
          <a:srgbClr val="1B252C"/>
        </a:solidFill>
        <a:effectLst/>
      </p:bgPr>
    </p:bg>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1398900" y="2381250"/>
            <a:ext cx="6346200" cy="144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pic>
        <p:nvPicPr>
          <p:cNvPr id="46" name="Google Shape;46;p7"/>
          <p:cNvPicPr preferRelativeResize="0"/>
          <p:nvPr/>
        </p:nvPicPr>
        <p:blipFill>
          <a:blip r:embed="rId2">
            <a:alphaModFix/>
          </a:blip>
          <a:stretch>
            <a:fillRect/>
          </a:stretch>
        </p:blipFill>
        <p:spPr>
          <a:xfrm>
            <a:off x="4145195" y="1418700"/>
            <a:ext cx="853599" cy="853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lide">
  <p:cSld name="MAIN_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490250" y="924775"/>
            <a:ext cx="4807800" cy="1404300"/>
          </a:xfrm>
          <a:prstGeom prst="rect">
            <a:avLst/>
          </a:prstGeom>
        </p:spPr>
        <p:txBody>
          <a:bodyPr spcFirstLastPara="1" wrap="square" lIns="91425" tIns="91425" rIns="91425" bIns="91425" anchor="ctr" anchorCtr="0">
            <a:sp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9" name="Google Shape;4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grpSp>
        <p:nvGrpSpPr>
          <p:cNvPr id="50" name="Google Shape;50;p8"/>
          <p:cNvGrpSpPr/>
          <p:nvPr/>
        </p:nvGrpSpPr>
        <p:grpSpPr>
          <a:xfrm>
            <a:off x="0" y="-32775"/>
            <a:ext cx="9144000" cy="338700"/>
            <a:chOff x="0" y="-32775"/>
            <a:chExt cx="9144000" cy="338700"/>
          </a:xfrm>
        </p:grpSpPr>
        <p:sp>
          <p:nvSpPr>
            <p:cNvPr id="51" name="Google Shape;51;p8"/>
            <p:cNvSpPr/>
            <p:nvPr/>
          </p:nvSpPr>
          <p:spPr>
            <a:xfrm>
              <a:off x="0" y="-10925"/>
              <a:ext cx="9144000" cy="294900"/>
            </a:xfrm>
            <a:prstGeom prst="rect">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p:nvPr/>
          </p:nvSpPr>
          <p:spPr>
            <a:xfrm>
              <a:off x="98268" y="-32775"/>
              <a:ext cx="311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a:latin typeface="Open Sans"/>
                  <a:ea typeface="Open Sans"/>
                  <a:cs typeface="Open Sans"/>
                  <a:sym typeface="Open Sans"/>
                </a:rPr>
                <a:t>Powered by</a:t>
              </a:r>
              <a:r>
                <a:rPr lang="nl" sz="1000" b="1">
                  <a:latin typeface="Open Sans"/>
                  <a:ea typeface="Open Sans"/>
                  <a:cs typeface="Open Sans"/>
                  <a:sym typeface="Open Sans"/>
                </a:rPr>
                <a:t> </a:t>
              </a:r>
              <a:endParaRPr sz="1000" b="1">
                <a:latin typeface="Open Sans"/>
                <a:ea typeface="Open Sans"/>
                <a:cs typeface="Open Sans"/>
                <a:sym typeface="Open Sans"/>
              </a:endParaRPr>
            </a:p>
          </p:txBody>
        </p:sp>
        <p:pic>
          <p:nvPicPr>
            <p:cNvPr id="53" name="Google Shape;53;p8"/>
            <p:cNvPicPr preferRelativeResize="0"/>
            <p:nvPr/>
          </p:nvPicPr>
          <p:blipFill>
            <a:blip r:embed="rId2">
              <a:alphaModFix/>
            </a:blip>
            <a:stretch>
              <a:fillRect/>
            </a:stretch>
          </p:blipFill>
          <p:spPr>
            <a:xfrm>
              <a:off x="939634" y="55642"/>
              <a:ext cx="683050" cy="140025"/>
            </a:xfrm>
            <a:prstGeom prst="rect">
              <a:avLst/>
            </a:prstGeom>
            <a:noFill/>
            <a:ln>
              <a:noFill/>
            </a:ln>
          </p:spPr>
        </p:pic>
      </p:grpSp>
      <p:sp>
        <p:nvSpPr>
          <p:cNvPr id="54" name="Google Shape;54;p8"/>
          <p:cNvSpPr txBox="1">
            <a:spLocks noGrp="1"/>
          </p:cNvSpPr>
          <p:nvPr>
            <p:ph type="body" idx="1"/>
          </p:nvPr>
        </p:nvSpPr>
        <p:spPr>
          <a:xfrm>
            <a:off x="494700" y="2593200"/>
            <a:ext cx="5306100" cy="1635600"/>
          </a:xfrm>
          <a:prstGeom prst="rect">
            <a:avLst/>
          </a:prstGeom>
        </p:spPr>
        <p:txBody>
          <a:bodyPr spcFirstLastPara="1" wrap="square" lIns="91425" tIns="91425" rIns="91425" bIns="91425" anchor="ctr"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5" name="Google Shape;55;p8"/>
          <p:cNvSpPr>
            <a:spLocks noGrp="1"/>
          </p:cNvSpPr>
          <p:nvPr>
            <p:ph type="pic" idx="2"/>
          </p:nvPr>
        </p:nvSpPr>
        <p:spPr>
          <a:xfrm>
            <a:off x="5486400" y="990600"/>
            <a:ext cx="3429000" cy="3276600"/>
          </a:xfrm>
          <a:prstGeom prst="roundRect">
            <a:avLst>
              <a:gd name="adj" fmla="val 16667"/>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d slide">
  <p:cSld name="CAPTION_ONLY">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9"/>
          <p:cNvSpPr/>
          <p:nvPr/>
        </p:nvSpPr>
        <p:spPr>
          <a:xfrm>
            <a:off x="0" y="0"/>
            <a:ext cx="9144000" cy="5194800"/>
          </a:xfrm>
          <a:prstGeom prst="rect">
            <a:avLst/>
          </a:prstGeom>
          <a:solidFill>
            <a:srgbClr val="1B252C">
              <a:alpha val="57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6966850" y="3199450"/>
            <a:ext cx="2242800" cy="1674600"/>
          </a:xfrm>
          <a:prstGeom prst="roundRect">
            <a:avLst>
              <a:gd name="adj" fmla="val 3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descr="TextBox 7"/>
          <p:cNvSpPr/>
          <p:nvPr/>
        </p:nvSpPr>
        <p:spPr>
          <a:xfrm>
            <a:off x="6673151" y="3848296"/>
            <a:ext cx="2242800" cy="716700"/>
          </a:xfrm>
          <a:prstGeom prst="rect">
            <a:avLst/>
          </a:prstGeom>
          <a:noFill/>
          <a:ln>
            <a:noFill/>
          </a:ln>
        </p:spPr>
        <p:txBody>
          <a:bodyPr spcFirstLastPara="1" wrap="square" lIns="34275" tIns="34275" rIns="34275" bIns="34275" anchor="t" anchorCtr="0">
            <a:noAutofit/>
          </a:bodyPr>
          <a:lstStyle/>
          <a:p>
            <a:pPr marL="0" marR="0" lvl="0" indent="0" algn="r" rtl="0">
              <a:lnSpc>
                <a:spcPct val="150000"/>
              </a:lnSpc>
              <a:spcBef>
                <a:spcPts val="0"/>
              </a:spcBef>
              <a:spcAft>
                <a:spcPts val="0"/>
              </a:spcAft>
              <a:buClr>
                <a:srgbClr val="FFFFFF"/>
              </a:buClr>
              <a:buSzPts val="2100"/>
              <a:buFont typeface="Helvetica Neue"/>
              <a:buNone/>
            </a:pPr>
            <a:r>
              <a:rPr lang="nl" sz="1000" b="1" i="0" u="none" strike="noStrike" cap="none">
                <a:solidFill>
                  <a:srgbClr val="1B252C"/>
                </a:solidFill>
                <a:latin typeface="Open Sans"/>
                <a:ea typeface="Open Sans"/>
                <a:cs typeface="Open Sans"/>
                <a:sym typeface="Open Sans"/>
              </a:rPr>
              <a:t>drieam.com</a:t>
            </a:r>
            <a:br>
              <a:rPr lang="nl" sz="1000" b="1">
                <a:solidFill>
                  <a:srgbClr val="1B252C"/>
                </a:solidFill>
                <a:latin typeface="Open Sans"/>
                <a:ea typeface="Open Sans"/>
                <a:cs typeface="Open Sans"/>
                <a:sym typeface="Open Sans"/>
              </a:rPr>
            </a:br>
            <a:r>
              <a:rPr lang="nl" sz="1000" b="1">
                <a:solidFill>
                  <a:srgbClr val="1B252C"/>
                </a:solidFill>
                <a:latin typeface="Open Sans"/>
                <a:ea typeface="Open Sans"/>
                <a:cs typeface="Open Sans"/>
                <a:sym typeface="Open Sans"/>
              </a:rPr>
              <a:t>+31 40 30 46 346</a:t>
            </a:r>
            <a:endParaRPr sz="1000" b="1">
              <a:solidFill>
                <a:srgbClr val="1B252C"/>
              </a:solidFill>
              <a:latin typeface="Open Sans"/>
              <a:ea typeface="Open Sans"/>
              <a:cs typeface="Open Sans"/>
              <a:sym typeface="Open Sans"/>
            </a:endParaRPr>
          </a:p>
          <a:p>
            <a:pPr marL="0" lvl="0" indent="0" algn="r" rtl="0">
              <a:lnSpc>
                <a:spcPct val="150000"/>
              </a:lnSpc>
              <a:spcBef>
                <a:spcPts val="0"/>
              </a:spcBef>
              <a:spcAft>
                <a:spcPts val="0"/>
              </a:spcAft>
              <a:buClr>
                <a:srgbClr val="D9D9D9"/>
              </a:buClr>
              <a:buSzPts val="1500"/>
              <a:buFont typeface="Helvetica Neue"/>
              <a:buNone/>
            </a:pPr>
            <a:r>
              <a:rPr lang="nl" sz="1000" b="1">
                <a:solidFill>
                  <a:srgbClr val="1B252C"/>
                </a:solidFill>
                <a:latin typeface="Open Sans"/>
                <a:ea typeface="Open Sans"/>
                <a:cs typeface="Open Sans"/>
                <a:sym typeface="Open Sans"/>
              </a:rPr>
              <a:t>info@drieam.com</a:t>
            </a:r>
            <a:endParaRPr sz="1000" b="1">
              <a:solidFill>
                <a:srgbClr val="1B252C"/>
              </a:solidFill>
              <a:latin typeface="Open Sans"/>
              <a:ea typeface="Open Sans"/>
              <a:cs typeface="Open Sans"/>
              <a:sym typeface="Open Sans"/>
            </a:endParaRPr>
          </a:p>
          <a:p>
            <a:pPr marL="0" lvl="0" indent="0" algn="r" rtl="0">
              <a:lnSpc>
                <a:spcPct val="150000"/>
              </a:lnSpc>
              <a:spcBef>
                <a:spcPts val="0"/>
              </a:spcBef>
              <a:spcAft>
                <a:spcPts val="0"/>
              </a:spcAft>
              <a:buClr>
                <a:srgbClr val="D9D9D9"/>
              </a:buClr>
              <a:buSzPts val="1500"/>
              <a:buFont typeface="Helvetica Neue"/>
              <a:buNone/>
            </a:pPr>
            <a:r>
              <a:rPr lang="nl" sz="1000" i="1">
                <a:solidFill>
                  <a:srgbClr val="1B252C"/>
                </a:solidFill>
                <a:latin typeface="Open Sans"/>
                <a:ea typeface="Open Sans"/>
                <a:cs typeface="Open Sans"/>
                <a:sym typeface="Open Sans"/>
              </a:rPr>
              <a:t>Eindhoven</a:t>
            </a:r>
            <a:endParaRPr sz="1000" i="1">
              <a:solidFill>
                <a:srgbClr val="1B252C"/>
              </a:solidFill>
              <a:latin typeface="Open Sans"/>
              <a:ea typeface="Open Sans"/>
              <a:cs typeface="Open Sans"/>
              <a:sym typeface="Open Sans"/>
            </a:endParaRPr>
          </a:p>
        </p:txBody>
      </p:sp>
      <p:pic>
        <p:nvPicPr>
          <p:cNvPr id="60" name="Google Shape;60;p9"/>
          <p:cNvPicPr preferRelativeResize="0"/>
          <p:nvPr/>
        </p:nvPicPr>
        <p:blipFill>
          <a:blip r:embed="rId3">
            <a:alphaModFix/>
          </a:blip>
          <a:stretch>
            <a:fillRect/>
          </a:stretch>
        </p:blipFill>
        <p:spPr>
          <a:xfrm>
            <a:off x="7318027" y="3413970"/>
            <a:ext cx="1597926" cy="344875"/>
          </a:xfrm>
          <a:prstGeom prst="rect">
            <a:avLst/>
          </a:prstGeom>
          <a:noFill/>
          <a:ln>
            <a:noFill/>
          </a:ln>
        </p:spPr>
      </p:pic>
      <p:sp>
        <p:nvSpPr>
          <p:cNvPr id="61" name="Google Shape;61;p9"/>
          <p:cNvSpPr txBox="1">
            <a:spLocks noGrp="1"/>
          </p:cNvSpPr>
          <p:nvPr>
            <p:ph type="title"/>
          </p:nvPr>
        </p:nvSpPr>
        <p:spPr>
          <a:xfrm>
            <a:off x="1398900" y="1847850"/>
            <a:ext cx="6346200" cy="144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erif Pro SemiBold"/>
              <a:buNone/>
              <a:defRPr sz="2800">
                <a:solidFill>
                  <a:schemeClr val="dk1"/>
                </a:solidFill>
                <a:latin typeface="Source Serif Pro SemiBold"/>
                <a:ea typeface="Source Serif Pro SemiBold"/>
                <a:cs typeface="Source Serif Pro SemiBold"/>
                <a:sym typeface="Source Serif Pro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1pPr>
            <a:lvl2pPr marL="914400" lvl="1"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2pPr>
            <a:lvl3pPr marL="1371600" lvl="2"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3pPr>
            <a:lvl4pPr marL="1828800" lvl="3"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4pPr>
            <a:lvl5pPr marL="2286000" lvl="4"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5pPr>
            <a:lvl6pPr marL="2743200" lvl="5"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6pPr>
            <a:lvl7pPr marL="3200400" lvl="6"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7pPr>
            <a:lvl8pPr marL="3657600" lvl="7"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8pPr>
            <a:lvl9pPr marL="4114800" lvl="8" indent="-304800">
              <a:lnSpc>
                <a:spcPct val="150000"/>
              </a:lnSpc>
              <a:spcBef>
                <a:spcPts val="0"/>
              </a:spcBef>
              <a:spcAft>
                <a:spcPts val="0"/>
              </a:spcAft>
              <a:buClr>
                <a:schemeClr val="dk2"/>
              </a:buClr>
              <a:buSzPts val="1200"/>
              <a:buFont typeface="Open Sans"/>
              <a:buChar char="■"/>
              <a:defRPr sz="1200">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3.png"/><Relationship Id="rId21" Type="http://schemas.openxmlformats.org/officeDocument/2006/relationships/image" Target="../media/image43.png"/><Relationship Id="rId7"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6.png"/><Relationship Id="rId2" Type="http://schemas.openxmlformats.org/officeDocument/2006/relationships/notesSlide" Target="../notesSlides/notesSlide17.xml"/><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4.png"/><Relationship Id="rId24" Type="http://schemas.openxmlformats.org/officeDocument/2006/relationships/image" Target="../media/image45.png"/><Relationship Id="rId5" Type="http://schemas.openxmlformats.org/officeDocument/2006/relationships/image" Target="../media/image25.png"/><Relationship Id="rId15" Type="http://schemas.openxmlformats.org/officeDocument/2006/relationships/image" Target="../media/image38.png"/><Relationship Id="rId23" Type="http://schemas.openxmlformats.org/officeDocument/2006/relationships/image" Target="../media/image18.png"/><Relationship Id="rId10" Type="http://schemas.openxmlformats.org/officeDocument/2006/relationships/image" Target="../media/image33.png"/><Relationship Id="rId19" Type="http://schemas.openxmlformats.org/officeDocument/2006/relationships/hyperlink" Target="https://www.flaticon.com/for-google" TargetMode="External"/><Relationship Id="rId4" Type="http://schemas.openxmlformats.org/officeDocument/2006/relationships/image" Target="../media/image24.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48.png"/><Relationship Id="rId4" Type="http://schemas.openxmlformats.org/officeDocument/2006/relationships/image" Target="../media/image14.pn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304800" y="2057400"/>
            <a:ext cx="5105400" cy="14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640" dirty="0"/>
              <a:t>Graduation Internship Mid-Term Review</a:t>
            </a:r>
            <a:endParaRPr sz="3640" dirty="0"/>
          </a:p>
        </p:txBody>
      </p:sp>
      <p:sp>
        <p:nvSpPr>
          <p:cNvPr id="69" name="Google Shape;69;p11"/>
          <p:cNvSpPr txBox="1">
            <a:spLocks noGrp="1"/>
          </p:cNvSpPr>
          <p:nvPr>
            <p:ph type="subTitle" idx="1"/>
          </p:nvPr>
        </p:nvSpPr>
        <p:spPr>
          <a:xfrm>
            <a:off x="337561" y="1752600"/>
            <a:ext cx="5334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rPr>
              <a:t>Edita Pronckute @Drieam</a:t>
            </a:r>
            <a:endParaRPr dirty="0">
              <a:solidFill>
                <a:schemeClr val="dk2"/>
              </a:solidFill>
            </a:endParaRPr>
          </a:p>
          <a:p>
            <a:pPr marL="0" lvl="0" indent="0" algn="l" rtl="0">
              <a:spcBef>
                <a:spcPts val="1200"/>
              </a:spcBef>
              <a:spcAft>
                <a:spcPts val="1200"/>
              </a:spcAft>
              <a:buNone/>
            </a:pPr>
            <a:endParaRPr dirty="0"/>
          </a:p>
        </p:txBody>
      </p:sp>
      <p:pic>
        <p:nvPicPr>
          <p:cNvPr id="70" name="Google Shape;70;p11"/>
          <p:cNvPicPr preferRelativeResize="0">
            <a:picLocks noGrp="1"/>
          </p:cNvPicPr>
          <p:nvPr>
            <p:ph type="pic" idx="2"/>
          </p:nvPr>
        </p:nvPicPr>
        <p:blipFill rotWithShape="1">
          <a:blip r:embed="rId3">
            <a:alphaModFix/>
          </a:blip>
          <a:srcRect l="543" r="553"/>
          <a:stretch/>
        </p:blipFill>
        <p:spPr>
          <a:xfrm>
            <a:off x="5105400" y="838200"/>
            <a:ext cx="3886200" cy="3657600"/>
          </a:xfrm>
          <a:prstGeom prst="roundRect">
            <a:avLst>
              <a:gd name="adj" fmla="val 16667"/>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4248725" y="769449"/>
            <a:ext cx="4587448" cy="3757799"/>
          </a:xfrm>
          <a:prstGeom prst="rect">
            <a:avLst/>
          </a:prstGeom>
          <a:noFill/>
          <a:ln>
            <a:noFill/>
          </a:ln>
        </p:spPr>
      </p:pic>
      <p:sp>
        <p:nvSpPr>
          <p:cNvPr id="113" name="Google Shape;113;p17"/>
          <p:cNvSpPr txBox="1">
            <a:spLocks noGrp="1"/>
          </p:cNvSpPr>
          <p:nvPr>
            <p:ph type="title"/>
          </p:nvPr>
        </p:nvSpPr>
        <p:spPr>
          <a:xfrm>
            <a:off x="490250" y="1543350"/>
            <a:ext cx="4807800" cy="677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nl"/>
              <a:t>Place title of list here</a:t>
            </a:r>
            <a:endParaRPr/>
          </a:p>
        </p:txBody>
      </p:sp>
      <p:sp>
        <p:nvSpPr>
          <p:cNvPr id="114" name="Google Shape;114;p17"/>
          <p:cNvSpPr txBox="1">
            <a:spLocks noGrp="1"/>
          </p:cNvSpPr>
          <p:nvPr>
            <p:ph type="body" idx="1"/>
          </p:nvPr>
        </p:nvSpPr>
        <p:spPr>
          <a:xfrm>
            <a:off x="490250" y="2209950"/>
            <a:ext cx="4619700" cy="1200600"/>
          </a:xfrm>
          <a:prstGeom prst="rect">
            <a:avLst/>
          </a:prstGeom>
        </p:spPr>
        <p:txBody>
          <a:bodyPr spcFirstLastPara="1" wrap="square" lIns="91425" tIns="91425" rIns="91425" bIns="91425" anchor="ctr" anchorCtr="0">
            <a:spAutoFit/>
          </a:bodyPr>
          <a:lstStyle/>
          <a:p>
            <a:pPr marL="457200" lvl="0" indent="-304800" algn="l" rtl="0">
              <a:lnSpc>
                <a:spcPct val="150000"/>
              </a:lnSpc>
              <a:spcBef>
                <a:spcPts val="0"/>
              </a:spcBef>
              <a:spcAft>
                <a:spcPts val="0"/>
              </a:spcAft>
              <a:buSzPts val="1200"/>
              <a:buAutoNum type="arabicPeriod"/>
            </a:pPr>
            <a:r>
              <a:rPr lang="nl">
                <a:solidFill>
                  <a:srgbClr val="000000"/>
                </a:solidFill>
                <a:highlight>
                  <a:srgbClr val="FFFFFF"/>
                </a:highlight>
              </a:rPr>
              <a:t>List item A</a:t>
            </a:r>
            <a:endParaRPr>
              <a:solidFill>
                <a:srgbClr val="000000"/>
              </a:solidFill>
              <a:highlight>
                <a:srgbClr val="FFFFFF"/>
              </a:highlight>
            </a:endParaRPr>
          </a:p>
          <a:p>
            <a:pPr marL="457200" lvl="0" indent="-304800" algn="l" rtl="0">
              <a:lnSpc>
                <a:spcPct val="150000"/>
              </a:lnSpc>
              <a:spcBef>
                <a:spcPts val="0"/>
              </a:spcBef>
              <a:spcAft>
                <a:spcPts val="0"/>
              </a:spcAft>
              <a:buClr>
                <a:srgbClr val="000000"/>
              </a:buClr>
              <a:buSzPts val="1200"/>
              <a:buAutoNum type="arabicPeriod"/>
            </a:pPr>
            <a:r>
              <a:rPr lang="nl">
                <a:solidFill>
                  <a:srgbClr val="000000"/>
                </a:solidFill>
                <a:highlight>
                  <a:srgbClr val="FFFFFF"/>
                </a:highlight>
              </a:rPr>
              <a:t>List item B</a:t>
            </a:r>
            <a:endParaRPr>
              <a:solidFill>
                <a:srgbClr val="000000"/>
              </a:solidFill>
              <a:highlight>
                <a:srgbClr val="FFFFFF"/>
              </a:highlight>
            </a:endParaRPr>
          </a:p>
          <a:p>
            <a:pPr marL="457200" lvl="0" indent="-304800" algn="l" rtl="0">
              <a:lnSpc>
                <a:spcPct val="150000"/>
              </a:lnSpc>
              <a:spcBef>
                <a:spcPts val="0"/>
              </a:spcBef>
              <a:spcAft>
                <a:spcPts val="0"/>
              </a:spcAft>
              <a:buClr>
                <a:srgbClr val="000000"/>
              </a:buClr>
              <a:buSzPts val="1200"/>
              <a:buAutoNum type="arabicPeriod"/>
            </a:pPr>
            <a:r>
              <a:rPr lang="nl">
                <a:solidFill>
                  <a:srgbClr val="000000"/>
                </a:solidFill>
                <a:highlight>
                  <a:srgbClr val="FFFFFF"/>
                </a:highlight>
              </a:rPr>
              <a:t>List item C</a:t>
            </a:r>
            <a:endParaRPr>
              <a:solidFill>
                <a:srgbClr val="000000"/>
              </a:solidFill>
              <a:highlight>
                <a:srgbClr val="FFFFFF"/>
              </a:highlight>
            </a:endParaRPr>
          </a:p>
          <a:p>
            <a:pPr marL="457200" lvl="0" indent="-304800" algn="l" rtl="0">
              <a:lnSpc>
                <a:spcPct val="150000"/>
              </a:lnSpc>
              <a:spcBef>
                <a:spcPts val="0"/>
              </a:spcBef>
              <a:spcAft>
                <a:spcPts val="0"/>
              </a:spcAft>
              <a:buClr>
                <a:srgbClr val="000000"/>
              </a:buClr>
              <a:buSzPts val="1200"/>
              <a:buAutoNum type="arabicPeriod"/>
            </a:pPr>
            <a:r>
              <a:rPr lang="nl">
                <a:solidFill>
                  <a:srgbClr val="000000"/>
                </a:solidFill>
                <a:highlight>
                  <a:srgbClr val="FFFFFF"/>
                </a:highlight>
              </a:rPr>
              <a:t>List item D</a:t>
            </a:r>
            <a:endParaRPr>
              <a:solidFill>
                <a:srgbClr val="000000"/>
              </a:solidFill>
              <a:highlight>
                <a:srgbClr val="FFFFFF"/>
              </a:highlight>
            </a:endParaRPr>
          </a:p>
        </p:txBody>
      </p:sp>
      <p:pic>
        <p:nvPicPr>
          <p:cNvPr id="115" name="Google Shape;115;p17"/>
          <p:cNvPicPr preferRelativeResize="0"/>
          <p:nvPr/>
        </p:nvPicPr>
        <p:blipFill>
          <a:blip r:embed="rId4">
            <a:alphaModFix/>
          </a:blip>
          <a:stretch>
            <a:fillRect/>
          </a:stretch>
        </p:blipFill>
        <p:spPr>
          <a:xfrm rot="-344713">
            <a:off x="4807803" y="3074901"/>
            <a:ext cx="1001221" cy="800997"/>
          </a:xfrm>
          <a:prstGeom prst="rect">
            <a:avLst/>
          </a:prstGeom>
          <a:noFill/>
          <a:ln>
            <a:noFill/>
          </a:ln>
        </p:spPr>
      </p:pic>
      <p:pic>
        <p:nvPicPr>
          <p:cNvPr id="116" name="Google Shape;116;p17"/>
          <p:cNvPicPr preferRelativeResize="0"/>
          <p:nvPr/>
        </p:nvPicPr>
        <p:blipFill>
          <a:blip r:embed="rId5">
            <a:alphaModFix/>
          </a:blip>
          <a:stretch>
            <a:fillRect/>
          </a:stretch>
        </p:blipFill>
        <p:spPr>
          <a:xfrm>
            <a:off x="5608325" y="1247325"/>
            <a:ext cx="600324" cy="6003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p:nvPr/>
        </p:nvSpPr>
        <p:spPr>
          <a:xfrm>
            <a:off x="723900" y="1535200"/>
            <a:ext cx="2362200"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txBox="1">
            <a:spLocks noGrp="1"/>
          </p:cNvSpPr>
          <p:nvPr>
            <p:ph type="title" idx="4294967295"/>
          </p:nvPr>
        </p:nvSpPr>
        <p:spPr>
          <a:xfrm>
            <a:off x="495300" y="609600"/>
            <a:ext cx="8153400" cy="762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nl"/>
              <a:t>Three columns with text [dark]</a:t>
            </a:r>
            <a:endParaRPr/>
          </a:p>
        </p:txBody>
      </p:sp>
      <p:sp>
        <p:nvSpPr>
          <p:cNvPr id="123" name="Google Shape;123;p18"/>
          <p:cNvSpPr/>
          <p:nvPr/>
        </p:nvSpPr>
        <p:spPr>
          <a:xfrm>
            <a:off x="3390900" y="1535200"/>
            <a:ext cx="2362200"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6057900" y="1535200"/>
            <a:ext cx="2362200"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txBox="1"/>
          <p:nvPr/>
        </p:nvSpPr>
        <p:spPr>
          <a:xfrm>
            <a:off x="819025" y="2847725"/>
            <a:ext cx="2162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sp>
        <p:nvSpPr>
          <p:cNvPr id="126" name="Google Shape;126;p18"/>
          <p:cNvSpPr txBox="1"/>
          <p:nvPr/>
        </p:nvSpPr>
        <p:spPr>
          <a:xfrm>
            <a:off x="3490800" y="2847725"/>
            <a:ext cx="2162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sp>
        <p:nvSpPr>
          <p:cNvPr id="127" name="Google Shape;127;p18"/>
          <p:cNvSpPr txBox="1"/>
          <p:nvPr/>
        </p:nvSpPr>
        <p:spPr>
          <a:xfrm>
            <a:off x="6162575" y="2847725"/>
            <a:ext cx="2162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pic>
        <p:nvPicPr>
          <p:cNvPr id="128" name="Google Shape;128;p18"/>
          <p:cNvPicPr preferRelativeResize="0"/>
          <p:nvPr/>
        </p:nvPicPr>
        <p:blipFill>
          <a:blip r:embed="rId3">
            <a:alphaModFix/>
          </a:blip>
          <a:stretch>
            <a:fillRect/>
          </a:stretch>
        </p:blipFill>
        <p:spPr>
          <a:xfrm>
            <a:off x="1325386" y="1900150"/>
            <a:ext cx="1159225" cy="898426"/>
          </a:xfrm>
          <a:prstGeom prst="rect">
            <a:avLst/>
          </a:prstGeom>
          <a:noFill/>
          <a:ln>
            <a:noFill/>
          </a:ln>
        </p:spPr>
      </p:pic>
      <p:pic>
        <p:nvPicPr>
          <p:cNvPr id="129" name="Google Shape;129;p18"/>
          <p:cNvPicPr preferRelativeResize="0"/>
          <p:nvPr/>
        </p:nvPicPr>
        <p:blipFill>
          <a:blip r:embed="rId4">
            <a:alphaModFix/>
          </a:blip>
          <a:stretch>
            <a:fillRect/>
          </a:stretch>
        </p:blipFill>
        <p:spPr>
          <a:xfrm>
            <a:off x="3913873" y="1839021"/>
            <a:ext cx="1317000" cy="1020675"/>
          </a:xfrm>
          <a:prstGeom prst="rect">
            <a:avLst/>
          </a:prstGeom>
          <a:noFill/>
          <a:ln>
            <a:noFill/>
          </a:ln>
        </p:spPr>
      </p:pic>
      <p:pic>
        <p:nvPicPr>
          <p:cNvPr id="130" name="Google Shape;130;p18"/>
          <p:cNvPicPr preferRelativeResize="0"/>
          <p:nvPr/>
        </p:nvPicPr>
        <p:blipFill>
          <a:blip r:embed="rId5">
            <a:alphaModFix/>
          </a:blip>
          <a:stretch>
            <a:fillRect/>
          </a:stretch>
        </p:blipFill>
        <p:spPr>
          <a:xfrm>
            <a:off x="6752177" y="1968362"/>
            <a:ext cx="983202" cy="76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The Challenges</a:t>
            </a:r>
            <a:endParaRPr dirty="0"/>
          </a:p>
        </p:txBody>
      </p:sp>
    </p:spTree>
    <p:extLst>
      <p:ext uri="{BB962C8B-B14F-4D97-AF65-F5344CB8AC3E}">
        <p14:creationId xmlns:p14="http://schemas.microsoft.com/office/powerpoint/2010/main" val="388646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490250" y="857550"/>
            <a:ext cx="4807800" cy="677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nl" dirty="0"/>
              <a:t>Place title here</a:t>
            </a:r>
            <a:endParaRPr dirty="0"/>
          </a:p>
        </p:txBody>
      </p:sp>
      <p:sp>
        <p:nvSpPr>
          <p:cNvPr id="107" name="Google Shape;107;p16"/>
          <p:cNvSpPr txBox="1">
            <a:spLocks noGrp="1"/>
          </p:cNvSpPr>
          <p:nvPr>
            <p:ph type="body" idx="1"/>
          </p:nvPr>
        </p:nvSpPr>
        <p:spPr>
          <a:xfrm>
            <a:off x="490250" y="1524150"/>
            <a:ext cx="8016600" cy="20010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nl" sz="1400" i="1">
                <a:solidFill>
                  <a:srgbClr val="000000"/>
                </a:solidFill>
                <a:highlight>
                  <a:srgbClr val="FFFFFF"/>
                </a:highlight>
              </a:rPr>
              <a:t>Lorem ipsum dolor sit amet, consectetur adipiscing elit sed do eiusmod tempor incididunt ut labore et dolore magna aliqua. </a:t>
            </a:r>
            <a:endParaRPr sz="1400" i="1">
              <a:solidFill>
                <a:srgbClr val="000000"/>
              </a:solidFill>
              <a:highlight>
                <a:srgbClr val="FFFFFF"/>
              </a:highlight>
            </a:endParaRPr>
          </a:p>
          <a:p>
            <a:pPr marL="0" lvl="0" indent="0" algn="l" rtl="0">
              <a:spcBef>
                <a:spcPts val="1200"/>
              </a:spcBef>
              <a:spcAft>
                <a:spcPts val="1200"/>
              </a:spcAft>
              <a:buNone/>
            </a:pPr>
            <a:r>
              <a:rPr lang="nl" sz="1200">
                <a:solidFill>
                  <a:srgbClr val="000000"/>
                </a:solidFill>
                <a:highlight>
                  <a:srgbClr val="FFFFFF"/>
                </a:highlight>
              </a:rPr>
              <a:t>Ut enim ad minim veniam, quis nostrud exercitation ullamco laboris nisi ut aliquip ex ea commodo consequat. </a:t>
            </a:r>
            <a:r>
              <a:rPr lang="nl">
                <a:solidFill>
                  <a:srgbClr val="000000"/>
                </a:solidFill>
                <a:highlight>
                  <a:schemeClr val="lt1"/>
                </a:highlight>
              </a:rPr>
              <a:t>Lorem ipsum dolor sit amet, consectetur adipiscing elit sed do eiusmod tempor incididunt ut labore et dolore magna aliqua. Ut enim ad minim veniam, quis nostrud exercitation ullamco laboris nisi ut aliquip ex ea commodo consequat. </a:t>
            </a:r>
            <a:endParaRPr>
              <a:solidFill>
                <a:srgbClr val="000000"/>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idx="4294967295"/>
          </p:nvPr>
        </p:nvSpPr>
        <p:spPr>
          <a:xfrm>
            <a:off x="495300" y="609600"/>
            <a:ext cx="8153400" cy="762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nl"/>
              <a:t>Four columns with text [dark]</a:t>
            </a:r>
            <a:endParaRPr/>
          </a:p>
        </p:txBody>
      </p:sp>
      <p:sp>
        <p:nvSpPr>
          <p:cNvPr id="136" name="Google Shape;136;p19"/>
          <p:cNvSpPr/>
          <p:nvPr/>
        </p:nvSpPr>
        <p:spPr>
          <a:xfrm>
            <a:off x="222571" y="1480600"/>
            <a:ext cx="1982831"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2461251" y="1480600"/>
            <a:ext cx="1982831"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4699931" y="1480600"/>
            <a:ext cx="1982831"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txBox="1"/>
          <p:nvPr/>
        </p:nvSpPr>
        <p:spPr>
          <a:xfrm>
            <a:off x="302419" y="2793125"/>
            <a:ext cx="1815119"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sp>
        <p:nvSpPr>
          <p:cNvPr id="140" name="Google Shape;140;p19"/>
          <p:cNvSpPr txBox="1"/>
          <p:nvPr/>
        </p:nvSpPr>
        <p:spPr>
          <a:xfrm>
            <a:off x="2545107" y="2793125"/>
            <a:ext cx="1815119"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sp>
        <p:nvSpPr>
          <p:cNvPr id="141" name="Google Shape;141;p19"/>
          <p:cNvSpPr txBox="1"/>
          <p:nvPr/>
        </p:nvSpPr>
        <p:spPr>
          <a:xfrm>
            <a:off x="4787795" y="2793125"/>
            <a:ext cx="1815119"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sp>
        <p:nvSpPr>
          <p:cNvPr id="142" name="Google Shape;142;p19"/>
          <p:cNvSpPr/>
          <p:nvPr/>
        </p:nvSpPr>
        <p:spPr>
          <a:xfrm>
            <a:off x="6938610" y="1480600"/>
            <a:ext cx="1982831" cy="29718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txBox="1"/>
          <p:nvPr/>
        </p:nvSpPr>
        <p:spPr>
          <a:xfrm>
            <a:off x="7026475" y="2793125"/>
            <a:ext cx="1815119"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chemeClr val="lt1"/>
                </a:solidFill>
                <a:latin typeface="Source Serif Pro"/>
                <a:ea typeface="Source Serif Pro"/>
                <a:cs typeface="Source Serif Pro"/>
                <a:sym typeface="Source Serif Pro"/>
              </a:rPr>
              <a:t>Title</a:t>
            </a:r>
            <a:br>
              <a:rPr lang="nl" sz="1600" b="1">
                <a:solidFill>
                  <a:schemeClr val="lt1"/>
                </a:solidFill>
                <a:latin typeface="Source Serif Pro"/>
                <a:ea typeface="Source Serif Pro"/>
                <a:cs typeface="Source Serif Pro"/>
                <a:sym typeface="Source Serif Pro"/>
              </a:rPr>
            </a:br>
            <a:endParaRPr sz="1600" b="1">
              <a:solidFill>
                <a:schemeClr val="lt1"/>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chemeClr val="lt1"/>
                </a:solidFill>
                <a:latin typeface="Open Sans"/>
                <a:ea typeface="Open Sans"/>
                <a:cs typeface="Open Sans"/>
                <a:sym typeface="Open Sans"/>
              </a:rPr>
              <a:t>Lorem ipsum dolor sit amet, consectetur adipiscing elit, sed do eiusmod tempor incididunt.</a:t>
            </a:r>
            <a:endParaRPr sz="1200">
              <a:solidFill>
                <a:schemeClr val="lt1"/>
              </a:solidFill>
              <a:latin typeface="Open Sans"/>
              <a:ea typeface="Open Sans"/>
              <a:cs typeface="Open Sans"/>
              <a:sym typeface="Open Sans"/>
            </a:endParaRPr>
          </a:p>
        </p:txBody>
      </p:sp>
      <p:pic>
        <p:nvPicPr>
          <p:cNvPr id="144" name="Google Shape;144;p19"/>
          <p:cNvPicPr preferRelativeResize="0"/>
          <p:nvPr/>
        </p:nvPicPr>
        <p:blipFill>
          <a:blip r:embed="rId3">
            <a:alphaModFix/>
          </a:blip>
          <a:stretch>
            <a:fillRect/>
          </a:stretch>
        </p:blipFill>
        <p:spPr>
          <a:xfrm>
            <a:off x="725711" y="1890767"/>
            <a:ext cx="976575" cy="760508"/>
          </a:xfrm>
          <a:prstGeom prst="rect">
            <a:avLst/>
          </a:prstGeom>
          <a:noFill/>
          <a:ln>
            <a:noFill/>
          </a:ln>
        </p:spPr>
      </p:pic>
      <p:pic>
        <p:nvPicPr>
          <p:cNvPr id="145" name="Google Shape;145;p19"/>
          <p:cNvPicPr preferRelativeResize="0"/>
          <p:nvPr/>
        </p:nvPicPr>
        <p:blipFill>
          <a:blip r:embed="rId4">
            <a:alphaModFix/>
          </a:blip>
          <a:stretch>
            <a:fillRect/>
          </a:stretch>
        </p:blipFill>
        <p:spPr>
          <a:xfrm>
            <a:off x="2897916" y="1839021"/>
            <a:ext cx="1109490" cy="864000"/>
          </a:xfrm>
          <a:prstGeom prst="rect">
            <a:avLst/>
          </a:prstGeom>
          <a:noFill/>
          <a:ln>
            <a:noFill/>
          </a:ln>
        </p:spPr>
      </p:pic>
      <p:pic>
        <p:nvPicPr>
          <p:cNvPr id="146" name="Google Shape;146;p19"/>
          <p:cNvPicPr preferRelativeResize="0"/>
          <p:nvPr/>
        </p:nvPicPr>
        <p:blipFill>
          <a:blip r:embed="rId5">
            <a:alphaModFix/>
          </a:blip>
          <a:stretch>
            <a:fillRect/>
          </a:stretch>
        </p:blipFill>
        <p:spPr>
          <a:xfrm>
            <a:off x="5203075" y="1890776"/>
            <a:ext cx="976518" cy="760500"/>
          </a:xfrm>
          <a:prstGeom prst="rect">
            <a:avLst/>
          </a:prstGeom>
          <a:noFill/>
          <a:ln>
            <a:noFill/>
          </a:ln>
        </p:spPr>
      </p:pic>
      <p:pic>
        <p:nvPicPr>
          <p:cNvPr id="147" name="Google Shape;147;p19"/>
          <p:cNvPicPr preferRelativeResize="0"/>
          <p:nvPr/>
        </p:nvPicPr>
        <p:blipFill>
          <a:blip r:embed="rId6">
            <a:alphaModFix/>
          </a:blip>
          <a:stretch>
            <a:fillRect/>
          </a:stretch>
        </p:blipFill>
        <p:spPr>
          <a:xfrm>
            <a:off x="7438915" y="1890024"/>
            <a:ext cx="990257" cy="76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p:nvPr/>
        </p:nvSpPr>
        <p:spPr>
          <a:xfrm>
            <a:off x="723900" y="1535200"/>
            <a:ext cx="23622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txBox="1">
            <a:spLocks noGrp="1"/>
          </p:cNvSpPr>
          <p:nvPr>
            <p:ph type="title" idx="4294967295"/>
          </p:nvPr>
        </p:nvSpPr>
        <p:spPr>
          <a:xfrm>
            <a:off x="495300" y="609600"/>
            <a:ext cx="8153400" cy="762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nl"/>
              <a:t>Three columns with text [light]</a:t>
            </a:r>
            <a:endParaRPr/>
          </a:p>
        </p:txBody>
      </p:sp>
      <p:sp>
        <p:nvSpPr>
          <p:cNvPr id="154" name="Google Shape;154;p20"/>
          <p:cNvSpPr/>
          <p:nvPr/>
        </p:nvSpPr>
        <p:spPr>
          <a:xfrm>
            <a:off x="3390900" y="1535200"/>
            <a:ext cx="23622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6057900" y="1535200"/>
            <a:ext cx="23622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txBox="1"/>
          <p:nvPr/>
        </p:nvSpPr>
        <p:spPr>
          <a:xfrm>
            <a:off x="819025" y="2847725"/>
            <a:ext cx="2162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57" name="Google Shape;157;p20"/>
          <p:cNvSpPr txBox="1"/>
          <p:nvPr/>
        </p:nvSpPr>
        <p:spPr>
          <a:xfrm>
            <a:off x="3490800" y="2847725"/>
            <a:ext cx="2162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58" name="Google Shape;158;p20"/>
          <p:cNvSpPr txBox="1"/>
          <p:nvPr/>
        </p:nvSpPr>
        <p:spPr>
          <a:xfrm>
            <a:off x="6162575" y="2847725"/>
            <a:ext cx="2162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59" name="Google Shape;159;p20"/>
          <p:cNvSpPr/>
          <p:nvPr/>
        </p:nvSpPr>
        <p:spPr>
          <a:xfrm>
            <a:off x="1450225" y="1872675"/>
            <a:ext cx="900000" cy="900000"/>
          </a:xfrm>
          <a:prstGeom prst="ellipse">
            <a:avLst/>
          </a:prstGeom>
          <a:solidFill>
            <a:srgbClr val="C60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4122000" y="1872675"/>
            <a:ext cx="900000" cy="900000"/>
          </a:xfrm>
          <a:prstGeom prst="ellipse">
            <a:avLst/>
          </a:prstGeom>
          <a:solidFill>
            <a:srgbClr val="C60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793775" y="1872675"/>
            <a:ext cx="900000" cy="900000"/>
          </a:xfrm>
          <a:prstGeom prst="ellipse">
            <a:avLst/>
          </a:prstGeom>
          <a:solidFill>
            <a:srgbClr val="C60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20"/>
          <p:cNvPicPr preferRelativeResize="0"/>
          <p:nvPr/>
        </p:nvPicPr>
        <p:blipFill>
          <a:blip r:embed="rId3">
            <a:alphaModFix/>
          </a:blip>
          <a:stretch>
            <a:fillRect/>
          </a:stretch>
        </p:blipFill>
        <p:spPr>
          <a:xfrm>
            <a:off x="1605713" y="2087063"/>
            <a:ext cx="589024" cy="471224"/>
          </a:xfrm>
          <a:prstGeom prst="rect">
            <a:avLst/>
          </a:prstGeom>
          <a:noFill/>
          <a:ln>
            <a:noFill/>
          </a:ln>
        </p:spPr>
      </p:pic>
      <p:pic>
        <p:nvPicPr>
          <p:cNvPr id="163" name="Google Shape;163;p20"/>
          <p:cNvPicPr preferRelativeResize="0"/>
          <p:nvPr/>
        </p:nvPicPr>
        <p:blipFill>
          <a:blip r:embed="rId4">
            <a:alphaModFix/>
          </a:blip>
          <a:stretch>
            <a:fillRect/>
          </a:stretch>
        </p:blipFill>
        <p:spPr>
          <a:xfrm>
            <a:off x="4317188" y="2087072"/>
            <a:ext cx="509626" cy="407703"/>
          </a:xfrm>
          <a:prstGeom prst="rect">
            <a:avLst/>
          </a:prstGeom>
          <a:noFill/>
          <a:ln>
            <a:noFill/>
          </a:ln>
        </p:spPr>
      </p:pic>
      <p:pic>
        <p:nvPicPr>
          <p:cNvPr id="164" name="Google Shape;164;p20"/>
          <p:cNvPicPr preferRelativeResize="0"/>
          <p:nvPr/>
        </p:nvPicPr>
        <p:blipFill>
          <a:blip r:embed="rId5">
            <a:alphaModFix/>
          </a:blip>
          <a:stretch>
            <a:fillRect/>
          </a:stretch>
        </p:blipFill>
        <p:spPr>
          <a:xfrm>
            <a:off x="7037625" y="2087066"/>
            <a:ext cx="412301" cy="471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What is next?</a:t>
            </a:r>
            <a:endParaRPr dirty="0"/>
          </a:p>
        </p:txBody>
      </p:sp>
    </p:spTree>
    <p:extLst>
      <p:ext uri="{BB962C8B-B14F-4D97-AF65-F5344CB8AC3E}">
        <p14:creationId xmlns:p14="http://schemas.microsoft.com/office/powerpoint/2010/main" val="1834727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idx="4294967295"/>
          </p:nvPr>
        </p:nvSpPr>
        <p:spPr>
          <a:xfrm>
            <a:off x="495300" y="609600"/>
            <a:ext cx="8153400" cy="762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nl"/>
              <a:t>Four columns with text [light]</a:t>
            </a:r>
            <a:endParaRPr/>
          </a:p>
        </p:txBody>
      </p:sp>
      <p:sp>
        <p:nvSpPr>
          <p:cNvPr id="170" name="Google Shape;170;p21"/>
          <p:cNvSpPr/>
          <p:nvPr/>
        </p:nvSpPr>
        <p:spPr>
          <a:xfrm>
            <a:off x="222571" y="1480600"/>
            <a:ext cx="19827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2461251" y="1480600"/>
            <a:ext cx="19827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4699931" y="1480600"/>
            <a:ext cx="19827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txBox="1"/>
          <p:nvPr/>
        </p:nvSpPr>
        <p:spPr>
          <a:xfrm>
            <a:off x="302419" y="2793125"/>
            <a:ext cx="18150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74" name="Google Shape;174;p21"/>
          <p:cNvSpPr txBox="1"/>
          <p:nvPr/>
        </p:nvSpPr>
        <p:spPr>
          <a:xfrm>
            <a:off x="2545107" y="2793125"/>
            <a:ext cx="18150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75" name="Google Shape;175;p21"/>
          <p:cNvSpPr txBox="1"/>
          <p:nvPr/>
        </p:nvSpPr>
        <p:spPr>
          <a:xfrm>
            <a:off x="4787795" y="2793125"/>
            <a:ext cx="18150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76" name="Google Shape;176;p21"/>
          <p:cNvSpPr/>
          <p:nvPr/>
        </p:nvSpPr>
        <p:spPr>
          <a:xfrm>
            <a:off x="6938610" y="1480600"/>
            <a:ext cx="1982700" cy="2971800"/>
          </a:xfrm>
          <a:prstGeom prst="roundRect">
            <a:avLst>
              <a:gd name="adj" fmla="val 6736"/>
            </a:avLst>
          </a:prstGeom>
          <a:solidFill>
            <a:srgbClr val="F5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txBox="1"/>
          <p:nvPr/>
        </p:nvSpPr>
        <p:spPr>
          <a:xfrm>
            <a:off x="7026475" y="2793125"/>
            <a:ext cx="18150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sz="1600" b="1">
                <a:solidFill>
                  <a:srgbClr val="1B252C"/>
                </a:solidFill>
                <a:latin typeface="Source Serif Pro"/>
                <a:ea typeface="Source Serif Pro"/>
                <a:cs typeface="Source Serif Pro"/>
                <a:sym typeface="Source Serif Pro"/>
              </a:rPr>
              <a:t>Title</a:t>
            </a:r>
            <a:br>
              <a:rPr lang="nl" sz="1600" b="1">
                <a:solidFill>
                  <a:srgbClr val="1B252C"/>
                </a:solidFill>
                <a:latin typeface="Source Serif Pro"/>
                <a:ea typeface="Source Serif Pro"/>
                <a:cs typeface="Source Serif Pro"/>
                <a:sym typeface="Source Serif Pro"/>
              </a:rPr>
            </a:br>
            <a:endParaRPr sz="1600" b="1">
              <a:solidFill>
                <a:srgbClr val="1B252C"/>
              </a:solidFill>
              <a:latin typeface="Source Serif Pro"/>
              <a:ea typeface="Source Serif Pro"/>
              <a:cs typeface="Source Serif Pro"/>
              <a:sym typeface="Source Serif Pro"/>
            </a:endParaRPr>
          </a:p>
          <a:p>
            <a:pPr marL="0" lvl="0" indent="0" algn="ctr" rtl="0">
              <a:spcBef>
                <a:spcPts val="0"/>
              </a:spcBef>
              <a:spcAft>
                <a:spcPts val="0"/>
              </a:spcAft>
              <a:buNone/>
            </a:pPr>
            <a:r>
              <a:rPr lang="nl" sz="1200">
                <a:solidFill>
                  <a:srgbClr val="1B252C"/>
                </a:solidFill>
                <a:latin typeface="Open Sans"/>
                <a:ea typeface="Open Sans"/>
                <a:cs typeface="Open Sans"/>
                <a:sym typeface="Open Sans"/>
              </a:rPr>
              <a:t>Lorem ipsum dolor sit amet, consectetur adipiscing elit, sed do eiusmod tempor incididunt.</a:t>
            </a:r>
            <a:endParaRPr sz="1200">
              <a:solidFill>
                <a:srgbClr val="1B252C"/>
              </a:solidFill>
              <a:latin typeface="Open Sans"/>
              <a:ea typeface="Open Sans"/>
              <a:cs typeface="Open Sans"/>
              <a:sym typeface="Open Sans"/>
            </a:endParaRPr>
          </a:p>
        </p:txBody>
      </p:sp>
      <p:sp>
        <p:nvSpPr>
          <p:cNvPr id="178" name="Google Shape;178;p21"/>
          <p:cNvSpPr/>
          <p:nvPr/>
        </p:nvSpPr>
        <p:spPr>
          <a:xfrm>
            <a:off x="759925" y="1893125"/>
            <a:ext cx="900000" cy="900000"/>
          </a:xfrm>
          <a:prstGeom prst="ellipse">
            <a:avLst/>
          </a:prstGeom>
          <a:solidFill>
            <a:srgbClr val="1B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p:nvPr/>
        </p:nvSpPr>
        <p:spPr>
          <a:xfrm>
            <a:off x="3002600" y="1893125"/>
            <a:ext cx="900000" cy="900000"/>
          </a:xfrm>
          <a:prstGeom prst="ellipse">
            <a:avLst/>
          </a:prstGeom>
          <a:solidFill>
            <a:srgbClr val="1B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p:nvPr/>
        </p:nvSpPr>
        <p:spPr>
          <a:xfrm>
            <a:off x="5241275" y="1893125"/>
            <a:ext cx="900000" cy="900000"/>
          </a:xfrm>
          <a:prstGeom prst="ellipse">
            <a:avLst/>
          </a:prstGeom>
          <a:solidFill>
            <a:srgbClr val="1B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7479950" y="1893125"/>
            <a:ext cx="900000" cy="900000"/>
          </a:xfrm>
          <a:prstGeom prst="ellipse">
            <a:avLst/>
          </a:prstGeom>
          <a:solidFill>
            <a:srgbClr val="1B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1"/>
          <p:cNvPicPr preferRelativeResize="0"/>
          <p:nvPr/>
        </p:nvPicPr>
        <p:blipFill>
          <a:blip r:embed="rId3">
            <a:alphaModFix/>
          </a:blip>
          <a:stretch>
            <a:fillRect/>
          </a:stretch>
        </p:blipFill>
        <p:spPr>
          <a:xfrm>
            <a:off x="915407" y="2075763"/>
            <a:ext cx="589024" cy="471224"/>
          </a:xfrm>
          <a:prstGeom prst="rect">
            <a:avLst/>
          </a:prstGeom>
          <a:noFill/>
          <a:ln>
            <a:noFill/>
          </a:ln>
        </p:spPr>
      </p:pic>
      <p:pic>
        <p:nvPicPr>
          <p:cNvPr id="183" name="Google Shape;183;p21"/>
          <p:cNvPicPr preferRelativeResize="0"/>
          <p:nvPr/>
        </p:nvPicPr>
        <p:blipFill>
          <a:blip r:embed="rId4">
            <a:alphaModFix/>
          </a:blip>
          <a:stretch>
            <a:fillRect/>
          </a:stretch>
        </p:blipFill>
        <p:spPr>
          <a:xfrm>
            <a:off x="3197775" y="2107522"/>
            <a:ext cx="509626" cy="407703"/>
          </a:xfrm>
          <a:prstGeom prst="rect">
            <a:avLst/>
          </a:prstGeom>
          <a:noFill/>
          <a:ln>
            <a:noFill/>
          </a:ln>
        </p:spPr>
      </p:pic>
      <p:pic>
        <p:nvPicPr>
          <p:cNvPr id="184" name="Google Shape;184;p21"/>
          <p:cNvPicPr preferRelativeResize="0"/>
          <p:nvPr/>
        </p:nvPicPr>
        <p:blipFill>
          <a:blip r:embed="rId5">
            <a:alphaModFix/>
          </a:blip>
          <a:stretch>
            <a:fillRect/>
          </a:stretch>
        </p:blipFill>
        <p:spPr>
          <a:xfrm>
            <a:off x="5485125" y="2107516"/>
            <a:ext cx="412301" cy="471201"/>
          </a:xfrm>
          <a:prstGeom prst="rect">
            <a:avLst/>
          </a:prstGeom>
          <a:noFill/>
          <a:ln>
            <a:noFill/>
          </a:ln>
        </p:spPr>
      </p:pic>
      <p:pic>
        <p:nvPicPr>
          <p:cNvPr id="185" name="Google Shape;185;p21"/>
          <p:cNvPicPr preferRelativeResize="0"/>
          <p:nvPr/>
        </p:nvPicPr>
        <p:blipFill>
          <a:blip r:embed="rId6">
            <a:alphaModFix/>
          </a:blip>
          <a:stretch>
            <a:fillRect/>
          </a:stretch>
        </p:blipFill>
        <p:spPr>
          <a:xfrm>
            <a:off x="7675149" y="2085059"/>
            <a:ext cx="530101" cy="471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1398900" y="1847850"/>
            <a:ext cx="63462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sz="4600"/>
              <a:t>Thank you!</a:t>
            </a:r>
            <a:endParaRPr sz="4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p:nvPr/>
        </p:nvSpPr>
        <p:spPr>
          <a:xfrm>
            <a:off x="5369575" y="1424275"/>
            <a:ext cx="3538500" cy="2036100"/>
          </a:xfrm>
          <a:prstGeom prst="roundRect">
            <a:avLst>
              <a:gd name="adj" fmla="val 6736"/>
            </a:avLst>
          </a:prstGeom>
          <a:solidFill>
            <a:srgbClr val="FCFCFC"/>
          </a:solidFill>
          <a:ln>
            <a:noFill/>
          </a:ln>
          <a:effectLst>
            <a:outerShdw blurRad="342900" algn="bl" rotWithShape="0">
              <a:srgbClr val="000000">
                <a:alpha val="2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txBox="1">
            <a:spLocks noGrp="1"/>
          </p:cNvSpPr>
          <p:nvPr>
            <p:ph type="title" idx="4294967295"/>
          </p:nvPr>
        </p:nvSpPr>
        <p:spPr>
          <a:xfrm>
            <a:off x="352600" y="875575"/>
            <a:ext cx="3538500" cy="5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nl" sz="2200"/>
              <a:t>Color accent icons </a:t>
            </a:r>
            <a:endParaRPr sz="2200"/>
          </a:p>
        </p:txBody>
      </p:sp>
      <p:sp>
        <p:nvSpPr>
          <p:cNvPr id="203" name="Google Shape;203;p24"/>
          <p:cNvSpPr/>
          <p:nvPr/>
        </p:nvSpPr>
        <p:spPr>
          <a:xfrm>
            <a:off x="352600" y="1424275"/>
            <a:ext cx="4934700" cy="20361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24"/>
          <p:cNvPicPr preferRelativeResize="0"/>
          <p:nvPr/>
        </p:nvPicPr>
        <p:blipFill>
          <a:blip r:embed="rId3">
            <a:alphaModFix/>
          </a:blip>
          <a:stretch>
            <a:fillRect/>
          </a:stretch>
        </p:blipFill>
        <p:spPr>
          <a:xfrm>
            <a:off x="593711" y="1616969"/>
            <a:ext cx="585945" cy="456304"/>
          </a:xfrm>
          <a:prstGeom prst="rect">
            <a:avLst/>
          </a:prstGeom>
          <a:noFill/>
          <a:ln>
            <a:noFill/>
          </a:ln>
        </p:spPr>
      </p:pic>
      <p:pic>
        <p:nvPicPr>
          <p:cNvPr id="205" name="Google Shape;205;p24"/>
          <p:cNvPicPr preferRelativeResize="0"/>
          <p:nvPr/>
        </p:nvPicPr>
        <p:blipFill>
          <a:blip r:embed="rId4">
            <a:alphaModFix/>
          </a:blip>
          <a:stretch>
            <a:fillRect/>
          </a:stretch>
        </p:blipFill>
        <p:spPr>
          <a:xfrm>
            <a:off x="1308164" y="1585921"/>
            <a:ext cx="665694" cy="518400"/>
          </a:xfrm>
          <a:prstGeom prst="rect">
            <a:avLst/>
          </a:prstGeom>
          <a:noFill/>
          <a:ln>
            <a:noFill/>
          </a:ln>
        </p:spPr>
      </p:pic>
      <p:pic>
        <p:nvPicPr>
          <p:cNvPr id="206" name="Google Shape;206;p24"/>
          <p:cNvPicPr preferRelativeResize="0"/>
          <p:nvPr/>
        </p:nvPicPr>
        <p:blipFill>
          <a:blip r:embed="rId5">
            <a:alphaModFix/>
          </a:blip>
          <a:stretch>
            <a:fillRect/>
          </a:stretch>
        </p:blipFill>
        <p:spPr>
          <a:xfrm>
            <a:off x="2102365" y="1651613"/>
            <a:ext cx="496971" cy="387019"/>
          </a:xfrm>
          <a:prstGeom prst="rect">
            <a:avLst/>
          </a:prstGeom>
          <a:noFill/>
          <a:ln>
            <a:noFill/>
          </a:ln>
        </p:spPr>
      </p:pic>
      <p:pic>
        <p:nvPicPr>
          <p:cNvPr id="207" name="Google Shape;207;p24"/>
          <p:cNvPicPr preferRelativeResize="0"/>
          <p:nvPr/>
        </p:nvPicPr>
        <p:blipFill>
          <a:blip r:embed="rId6">
            <a:alphaModFix/>
          </a:blip>
          <a:stretch>
            <a:fillRect/>
          </a:stretch>
        </p:blipFill>
        <p:spPr>
          <a:xfrm>
            <a:off x="2727850" y="1629588"/>
            <a:ext cx="560179" cy="431059"/>
          </a:xfrm>
          <a:prstGeom prst="rect">
            <a:avLst/>
          </a:prstGeom>
          <a:noFill/>
          <a:ln>
            <a:noFill/>
          </a:ln>
        </p:spPr>
      </p:pic>
      <p:pic>
        <p:nvPicPr>
          <p:cNvPr id="208" name="Google Shape;208;p24"/>
          <p:cNvPicPr preferRelativeResize="0"/>
          <p:nvPr/>
        </p:nvPicPr>
        <p:blipFill>
          <a:blip r:embed="rId7">
            <a:alphaModFix/>
          </a:blip>
          <a:stretch>
            <a:fillRect/>
          </a:stretch>
        </p:blipFill>
        <p:spPr>
          <a:xfrm>
            <a:off x="3522046" y="1629603"/>
            <a:ext cx="560179" cy="431059"/>
          </a:xfrm>
          <a:prstGeom prst="rect">
            <a:avLst/>
          </a:prstGeom>
          <a:noFill/>
          <a:ln>
            <a:noFill/>
          </a:ln>
        </p:spPr>
      </p:pic>
      <p:pic>
        <p:nvPicPr>
          <p:cNvPr id="209" name="Google Shape;209;p24"/>
          <p:cNvPicPr preferRelativeResize="0"/>
          <p:nvPr/>
        </p:nvPicPr>
        <p:blipFill>
          <a:blip r:embed="rId8">
            <a:alphaModFix/>
          </a:blip>
          <a:stretch>
            <a:fillRect/>
          </a:stretch>
        </p:blipFill>
        <p:spPr>
          <a:xfrm>
            <a:off x="4316250" y="1585925"/>
            <a:ext cx="654939" cy="656897"/>
          </a:xfrm>
          <a:prstGeom prst="rect">
            <a:avLst/>
          </a:prstGeom>
          <a:noFill/>
          <a:ln>
            <a:noFill/>
          </a:ln>
        </p:spPr>
      </p:pic>
      <p:pic>
        <p:nvPicPr>
          <p:cNvPr id="210" name="Google Shape;210;p24"/>
          <p:cNvPicPr preferRelativeResize="0"/>
          <p:nvPr/>
        </p:nvPicPr>
        <p:blipFill rotWithShape="1">
          <a:blip r:embed="rId9">
            <a:alphaModFix/>
          </a:blip>
          <a:srcRect b="30767"/>
          <a:stretch/>
        </p:blipFill>
        <p:spPr>
          <a:xfrm>
            <a:off x="1349312" y="2180137"/>
            <a:ext cx="583410" cy="404804"/>
          </a:xfrm>
          <a:prstGeom prst="rect">
            <a:avLst/>
          </a:prstGeom>
          <a:noFill/>
          <a:ln>
            <a:noFill/>
          </a:ln>
        </p:spPr>
      </p:pic>
      <p:pic>
        <p:nvPicPr>
          <p:cNvPr id="211" name="Google Shape;211;p24"/>
          <p:cNvPicPr preferRelativeResize="0"/>
          <p:nvPr/>
        </p:nvPicPr>
        <p:blipFill rotWithShape="1">
          <a:blip r:embed="rId10">
            <a:alphaModFix/>
          </a:blip>
          <a:srcRect b="33470"/>
          <a:stretch/>
        </p:blipFill>
        <p:spPr>
          <a:xfrm>
            <a:off x="2059145" y="2179199"/>
            <a:ext cx="583410" cy="388983"/>
          </a:xfrm>
          <a:prstGeom prst="rect">
            <a:avLst/>
          </a:prstGeom>
          <a:noFill/>
          <a:ln>
            <a:noFill/>
          </a:ln>
        </p:spPr>
      </p:pic>
      <p:pic>
        <p:nvPicPr>
          <p:cNvPr id="212" name="Google Shape;212;p24"/>
          <p:cNvPicPr preferRelativeResize="0"/>
          <p:nvPr/>
        </p:nvPicPr>
        <p:blipFill rotWithShape="1">
          <a:blip r:embed="rId11">
            <a:alphaModFix/>
          </a:blip>
          <a:srcRect b="30767"/>
          <a:stretch/>
        </p:blipFill>
        <p:spPr>
          <a:xfrm>
            <a:off x="2768966" y="2171286"/>
            <a:ext cx="583410" cy="404804"/>
          </a:xfrm>
          <a:prstGeom prst="rect">
            <a:avLst/>
          </a:prstGeom>
          <a:noFill/>
          <a:ln>
            <a:noFill/>
          </a:ln>
        </p:spPr>
      </p:pic>
      <p:pic>
        <p:nvPicPr>
          <p:cNvPr id="213" name="Google Shape;213;p24"/>
          <p:cNvPicPr preferRelativeResize="0"/>
          <p:nvPr/>
        </p:nvPicPr>
        <p:blipFill rotWithShape="1">
          <a:blip r:embed="rId12">
            <a:alphaModFix/>
          </a:blip>
          <a:srcRect b="27119"/>
          <a:stretch/>
        </p:blipFill>
        <p:spPr>
          <a:xfrm>
            <a:off x="594975" y="2169463"/>
            <a:ext cx="583410" cy="426127"/>
          </a:xfrm>
          <a:prstGeom prst="rect">
            <a:avLst/>
          </a:prstGeom>
          <a:noFill/>
          <a:ln>
            <a:noFill/>
          </a:ln>
        </p:spPr>
      </p:pic>
      <p:pic>
        <p:nvPicPr>
          <p:cNvPr id="214" name="Google Shape;214;p24"/>
          <p:cNvPicPr preferRelativeResize="0"/>
          <p:nvPr/>
        </p:nvPicPr>
        <p:blipFill rotWithShape="1">
          <a:blip r:embed="rId13">
            <a:alphaModFix/>
          </a:blip>
          <a:srcRect b="31351"/>
          <a:stretch/>
        </p:blipFill>
        <p:spPr>
          <a:xfrm>
            <a:off x="3434788" y="2108225"/>
            <a:ext cx="799060" cy="548628"/>
          </a:xfrm>
          <a:prstGeom prst="rect">
            <a:avLst/>
          </a:prstGeom>
          <a:noFill/>
          <a:ln>
            <a:noFill/>
          </a:ln>
        </p:spPr>
      </p:pic>
      <p:pic>
        <p:nvPicPr>
          <p:cNvPr id="215" name="Google Shape;215;p24"/>
          <p:cNvPicPr preferRelativeResize="0"/>
          <p:nvPr/>
        </p:nvPicPr>
        <p:blipFill rotWithShape="1">
          <a:blip r:embed="rId14">
            <a:alphaModFix/>
          </a:blip>
          <a:srcRect b="31351"/>
          <a:stretch/>
        </p:blipFill>
        <p:spPr>
          <a:xfrm>
            <a:off x="4320002" y="2099365"/>
            <a:ext cx="799060" cy="548628"/>
          </a:xfrm>
          <a:prstGeom prst="rect">
            <a:avLst/>
          </a:prstGeom>
          <a:noFill/>
          <a:ln>
            <a:noFill/>
          </a:ln>
        </p:spPr>
      </p:pic>
      <p:pic>
        <p:nvPicPr>
          <p:cNvPr id="216" name="Google Shape;216;p24"/>
          <p:cNvPicPr preferRelativeResize="0"/>
          <p:nvPr/>
        </p:nvPicPr>
        <p:blipFill rotWithShape="1">
          <a:blip r:embed="rId15">
            <a:alphaModFix/>
          </a:blip>
          <a:srcRect b="31365"/>
          <a:stretch/>
        </p:blipFill>
        <p:spPr>
          <a:xfrm>
            <a:off x="593700" y="2708750"/>
            <a:ext cx="656048" cy="449956"/>
          </a:xfrm>
          <a:prstGeom prst="rect">
            <a:avLst/>
          </a:prstGeom>
          <a:noFill/>
          <a:ln>
            <a:noFill/>
          </a:ln>
        </p:spPr>
      </p:pic>
      <p:pic>
        <p:nvPicPr>
          <p:cNvPr id="217" name="Google Shape;217;p24"/>
          <p:cNvPicPr preferRelativeResize="0"/>
          <p:nvPr/>
        </p:nvPicPr>
        <p:blipFill rotWithShape="1">
          <a:blip r:embed="rId16">
            <a:alphaModFix/>
          </a:blip>
          <a:srcRect b="28647"/>
          <a:stretch/>
        </p:blipFill>
        <p:spPr>
          <a:xfrm>
            <a:off x="1446336" y="2708754"/>
            <a:ext cx="656048" cy="467792"/>
          </a:xfrm>
          <a:prstGeom prst="rect">
            <a:avLst/>
          </a:prstGeom>
          <a:noFill/>
          <a:ln>
            <a:noFill/>
          </a:ln>
        </p:spPr>
      </p:pic>
      <p:pic>
        <p:nvPicPr>
          <p:cNvPr id="218" name="Google Shape;218;p24"/>
          <p:cNvPicPr preferRelativeResize="0"/>
          <p:nvPr/>
        </p:nvPicPr>
        <p:blipFill rotWithShape="1">
          <a:blip r:embed="rId17">
            <a:alphaModFix/>
          </a:blip>
          <a:srcRect b="31365"/>
          <a:stretch/>
        </p:blipFill>
        <p:spPr>
          <a:xfrm>
            <a:off x="2135355" y="2708738"/>
            <a:ext cx="656048" cy="449956"/>
          </a:xfrm>
          <a:prstGeom prst="rect">
            <a:avLst/>
          </a:prstGeom>
          <a:noFill/>
          <a:ln>
            <a:noFill/>
          </a:ln>
        </p:spPr>
      </p:pic>
      <p:pic>
        <p:nvPicPr>
          <p:cNvPr id="219" name="Google Shape;219;p24"/>
          <p:cNvPicPr preferRelativeResize="0"/>
          <p:nvPr/>
        </p:nvPicPr>
        <p:blipFill rotWithShape="1">
          <a:blip r:embed="rId18">
            <a:alphaModFix/>
          </a:blip>
          <a:srcRect b="24891"/>
          <a:stretch/>
        </p:blipFill>
        <p:spPr>
          <a:xfrm>
            <a:off x="2866002" y="2686736"/>
            <a:ext cx="656048" cy="492407"/>
          </a:xfrm>
          <a:prstGeom prst="rect">
            <a:avLst/>
          </a:prstGeom>
          <a:noFill/>
          <a:ln>
            <a:noFill/>
          </a:ln>
        </p:spPr>
      </p:pic>
      <p:sp>
        <p:nvSpPr>
          <p:cNvPr id="220" name="Google Shape;220;p24"/>
          <p:cNvSpPr txBox="1">
            <a:spLocks noGrp="1"/>
          </p:cNvSpPr>
          <p:nvPr>
            <p:ph type="title" idx="4294967295"/>
          </p:nvPr>
        </p:nvSpPr>
        <p:spPr>
          <a:xfrm>
            <a:off x="352600" y="3591800"/>
            <a:ext cx="3082200" cy="91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nl"/>
              <a:t>Need more icons?</a:t>
            </a:r>
            <a:endParaRPr/>
          </a:p>
          <a:p>
            <a:pPr marL="0" lvl="0" indent="0" algn="l" rtl="0">
              <a:spcBef>
                <a:spcPts val="0"/>
              </a:spcBef>
              <a:spcAft>
                <a:spcPts val="0"/>
              </a:spcAft>
              <a:buNone/>
            </a:pPr>
            <a:r>
              <a:rPr lang="nl" sz="1200">
                <a:latin typeface="Open Sans SemiBold"/>
                <a:ea typeface="Open Sans SemiBold"/>
                <a:cs typeface="Open Sans SemiBold"/>
                <a:sym typeface="Open Sans SemiBold"/>
              </a:rPr>
              <a:t>Use the </a:t>
            </a:r>
            <a:r>
              <a:rPr lang="nl" sz="1200" u="sng">
                <a:solidFill>
                  <a:schemeClr val="hlink"/>
                </a:solidFill>
                <a:latin typeface="Open Sans SemiBold"/>
                <a:ea typeface="Open Sans SemiBold"/>
                <a:cs typeface="Open Sans SemiBold"/>
                <a:sym typeface="Open Sans SemiBold"/>
                <a:hlinkClick r:id="rId19"/>
              </a:rPr>
              <a:t>‘insert icons for slides’</a:t>
            </a:r>
            <a:r>
              <a:rPr lang="nl" sz="1200">
                <a:latin typeface="Open Sans SemiBold"/>
                <a:ea typeface="Open Sans SemiBold"/>
                <a:cs typeface="Open Sans SemiBold"/>
                <a:sym typeface="Open Sans SemiBold"/>
              </a:rPr>
              <a:t> add on.</a:t>
            </a:r>
            <a:endParaRPr sz="1200">
              <a:latin typeface="Open Sans SemiBold"/>
              <a:ea typeface="Open Sans SemiBold"/>
              <a:cs typeface="Open Sans SemiBold"/>
              <a:sym typeface="Open Sans SemiBold"/>
            </a:endParaRPr>
          </a:p>
        </p:txBody>
      </p:sp>
      <p:pic>
        <p:nvPicPr>
          <p:cNvPr id="221" name="Google Shape;221;p24"/>
          <p:cNvPicPr preferRelativeResize="0"/>
          <p:nvPr/>
        </p:nvPicPr>
        <p:blipFill>
          <a:blip r:embed="rId20">
            <a:alphaModFix/>
          </a:blip>
          <a:stretch>
            <a:fillRect/>
          </a:stretch>
        </p:blipFill>
        <p:spPr>
          <a:xfrm>
            <a:off x="5777875" y="1657071"/>
            <a:ext cx="685163" cy="701217"/>
          </a:xfrm>
          <a:prstGeom prst="rect">
            <a:avLst/>
          </a:prstGeom>
          <a:noFill/>
          <a:ln>
            <a:noFill/>
          </a:ln>
        </p:spPr>
      </p:pic>
      <p:sp>
        <p:nvSpPr>
          <p:cNvPr id="222" name="Google Shape;222;p24"/>
          <p:cNvSpPr txBox="1">
            <a:spLocks noGrp="1"/>
          </p:cNvSpPr>
          <p:nvPr>
            <p:ph type="title" idx="4294967295"/>
          </p:nvPr>
        </p:nvSpPr>
        <p:spPr>
          <a:xfrm>
            <a:off x="5369575" y="875575"/>
            <a:ext cx="3538500" cy="5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nl" sz="2200"/>
              <a:t>Product icons </a:t>
            </a:r>
            <a:endParaRPr sz="2200"/>
          </a:p>
        </p:txBody>
      </p:sp>
      <p:pic>
        <p:nvPicPr>
          <p:cNvPr id="223" name="Google Shape;223;p24"/>
          <p:cNvPicPr preferRelativeResize="0"/>
          <p:nvPr/>
        </p:nvPicPr>
        <p:blipFill>
          <a:blip r:embed="rId21">
            <a:alphaModFix/>
          </a:blip>
          <a:stretch>
            <a:fillRect/>
          </a:stretch>
        </p:blipFill>
        <p:spPr>
          <a:xfrm>
            <a:off x="6828229" y="1638288"/>
            <a:ext cx="702781" cy="719992"/>
          </a:xfrm>
          <a:prstGeom prst="rect">
            <a:avLst/>
          </a:prstGeom>
          <a:noFill/>
          <a:ln>
            <a:noFill/>
          </a:ln>
        </p:spPr>
      </p:pic>
      <p:pic>
        <p:nvPicPr>
          <p:cNvPr id="224" name="Google Shape;224;p24"/>
          <p:cNvPicPr preferRelativeResize="0"/>
          <p:nvPr/>
        </p:nvPicPr>
        <p:blipFill>
          <a:blip r:embed="rId22">
            <a:alphaModFix/>
          </a:blip>
          <a:stretch>
            <a:fillRect/>
          </a:stretch>
        </p:blipFill>
        <p:spPr>
          <a:xfrm>
            <a:off x="7896175" y="1629925"/>
            <a:ext cx="704071" cy="720000"/>
          </a:xfrm>
          <a:prstGeom prst="rect">
            <a:avLst/>
          </a:prstGeom>
          <a:noFill/>
          <a:ln>
            <a:noFill/>
          </a:ln>
        </p:spPr>
      </p:pic>
      <p:pic>
        <p:nvPicPr>
          <p:cNvPr id="225" name="Google Shape;225;p24"/>
          <p:cNvPicPr preferRelativeResize="0"/>
          <p:nvPr/>
        </p:nvPicPr>
        <p:blipFill>
          <a:blip r:embed="rId23">
            <a:alphaModFix/>
          </a:blip>
          <a:stretch>
            <a:fillRect/>
          </a:stretch>
        </p:blipFill>
        <p:spPr>
          <a:xfrm>
            <a:off x="5770813" y="2515513"/>
            <a:ext cx="699292" cy="720000"/>
          </a:xfrm>
          <a:prstGeom prst="rect">
            <a:avLst/>
          </a:prstGeom>
          <a:noFill/>
          <a:ln>
            <a:noFill/>
          </a:ln>
        </p:spPr>
      </p:pic>
      <p:pic>
        <p:nvPicPr>
          <p:cNvPr id="226" name="Google Shape;226;p24"/>
          <p:cNvPicPr preferRelativeResize="0"/>
          <p:nvPr/>
        </p:nvPicPr>
        <p:blipFill>
          <a:blip r:embed="rId24">
            <a:alphaModFix/>
          </a:blip>
          <a:stretch>
            <a:fillRect/>
          </a:stretch>
        </p:blipFill>
        <p:spPr>
          <a:xfrm>
            <a:off x="6829650" y="2534713"/>
            <a:ext cx="699914" cy="720000"/>
          </a:xfrm>
          <a:prstGeom prst="rect">
            <a:avLst/>
          </a:prstGeom>
          <a:noFill/>
          <a:ln>
            <a:noFill/>
          </a:ln>
        </p:spPr>
      </p:pic>
      <p:pic>
        <p:nvPicPr>
          <p:cNvPr id="227" name="Google Shape;227;p24"/>
          <p:cNvPicPr preferRelativeResize="0"/>
          <p:nvPr/>
        </p:nvPicPr>
        <p:blipFill>
          <a:blip r:embed="rId25">
            <a:alphaModFix/>
          </a:blip>
          <a:stretch>
            <a:fillRect/>
          </a:stretch>
        </p:blipFill>
        <p:spPr>
          <a:xfrm>
            <a:off x="7889125" y="2534700"/>
            <a:ext cx="699914" cy="7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304800" y="1371600"/>
            <a:ext cx="81534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dirty="0"/>
              <a:t>My mentors and I</a:t>
            </a:r>
            <a:endParaRPr dirty="0"/>
          </a:p>
        </p:txBody>
      </p:sp>
      <p:sp>
        <p:nvSpPr>
          <p:cNvPr id="76" name="Google Shape;76;p12"/>
          <p:cNvSpPr txBox="1">
            <a:spLocks noGrp="1"/>
          </p:cNvSpPr>
          <p:nvPr>
            <p:ph type="subTitle" idx="1"/>
          </p:nvPr>
        </p:nvSpPr>
        <p:spPr>
          <a:xfrm>
            <a:off x="341811" y="1161670"/>
            <a:ext cx="5334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nl"/>
              <a:t>ABOUT US</a:t>
            </a:r>
            <a:endParaRPr/>
          </a:p>
        </p:txBody>
      </p:sp>
      <p:pic>
        <p:nvPicPr>
          <p:cNvPr id="77" name="Google Shape;77;p12"/>
          <p:cNvPicPr preferRelativeResize="0">
            <a:picLocks noGrp="1"/>
          </p:cNvPicPr>
          <p:nvPr>
            <p:ph type="pic" idx="2"/>
          </p:nvPr>
        </p:nvPicPr>
        <p:blipFill rotWithShape="1">
          <a:blip r:embed="rId3">
            <a:alphaModFix/>
          </a:blip>
          <a:srcRect l="1475" r="1475"/>
          <a:stretch/>
        </p:blipFill>
        <p:spPr>
          <a:xfrm>
            <a:off x="4648200" y="2726752"/>
            <a:ext cx="604800" cy="604800"/>
          </a:xfrm>
          <a:prstGeom prst="ellipse">
            <a:avLst/>
          </a:prstGeom>
          <a:ln>
            <a:noFill/>
          </a:ln>
        </p:spPr>
      </p:pic>
      <p:pic>
        <p:nvPicPr>
          <p:cNvPr id="78" name="Google Shape;78;p12"/>
          <p:cNvPicPr preferRelativeResize="0">
            <a:picLocks noGrp="1"/>
          </p:cNvPicPr>
          <p:nvPr>
            <p:ph type="pic" idx="3"/>
          </p:nvPr>
        </p:nvPicPr>
        <p:blipFill rotWithShape="1">
          <a:blip r:embed="rId4">
            <a:alphaModFix/>
          </a:blip>
          <a:srcRect l="386" r="396"/>
          <a:stretch/>
        </p:blipFill>
        <p:spPr>
          <a:xfrm>
            <a:off x="466997" y="2728379"/>
            <a:ext cx="604800" cy="604800"/>
          </a:xfrm>
          <a:prstGeom prst="ellipse">
            <a:avLst/>
          </a:prstGeom>
          <a:ln>
            <a:noFill/>
          </a:ln>
        </p:spPr>
      </p:pic>
      <p:pic>
        <p:nvPicPr>
          <p:cNvPr id="79" name="Google Shape;79;p12"/>
          <p:cNvPicPr preferRelativeResize="0">
            <a:picLocks noGrp="1"/>
          </p:cNvPicPr>
          <p:nvPr>
            <p:ph type="pic" idx="4"/>
          </p:nvPr>
        </p:nvPicPr>
        <p:blipFill rotWithShape="1">
          <a:blip r:embed="rId5">
            <a:alphaModFix/>
          </a:blip>
          <a:srcRect l="2207" r="2207"/>
          <a:stretch/>
        </p:blipFill>
        <p:spPr>
          <a:xfrm>
            <a:off x="476794" y="3662373"/>
            <a:ext cx="604800" cy="604800"/>
          </a:xfrm>
          <a:prstGeom prst="ellipse">
            <a:avLst/>
          </a:prstGeom>
          <a:ln>
            <a:noFill/>
          </a:ln>
        </p:spPr>
      </p:pic>
      <p:sp>
        <p:nvSpPr>
          <p:cNvPr id="80" name="Google Shape;80;p12"/>
          <p:cNvSpPr txBox="1"/>
          <p:nvPr/>
        </p:nvSpPr>
        <p:spPr>
          <a:xfrm>
            <a:off x="1143000" y="2732280"/>
            <a:ext cx="327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rgbClr val="1B252C"/>
                </a:solidFill>
                <a:latin typeface="Open Sans"/>
                <a:ea typeface="Open Sans"/>
                <a:cs typeface="Open Sans"/>
                <a:sym typeface="Open Sans"/>
              </a:rPr>
              <a:t>Ellya </a:t>
            </a:r>
          </a:p>
          <a:p>
            <a:pPr marL="0" lvl="0" indent="0" algn="l" rtl="0">
              <a:spcBef>
                <a:spcPts val="0"/>
              </a:spcBef>
              <a:spcAft>
                <a:spcPts val="0"/>
              </a:spcAft>
              <a:buNone/>
            </a:pPr>
            <a:r>
              <a:rPr lang="en-GB" dirty="0">
                <a:solidFill>
                  <a:srgbClr val="1B252C"/>
                </a:solidFill>
                <a:latin typeface="Source Serif Pro"/>
                <a:ea typeface="Source Serif Pro"/>
                <a:cs typeface="Source Serif Pro"/>
                <a:sym typeface="Source Serif Pro"/>
              </a:rPr>
              <a:t>Mentor / Frontend Developer</a:t>
            </a:r>
          </a:p>
        </p:txBody>
      </p:sp>
      <p:sp>
        <p:nvSpPr>
          <p:cNvPr id="81" name="Google Shape;81;p12"/>
          <p:cNvSpPr txBox="1"/>
          <p:nvPr/>
        </p:nvSpPr>
        <p:spPr>
          <a:xfrm>
            <a:off x="5334000" y="2715359"/>
            <a:ext cx="327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b="1" dirty="0">
                <a:solidFill>
                  <a:srgbClr val="1B252C"/>
                </a:solidFill>
                <a:latin typeface="Open Sans"/>
                <a:ea typeface="Open Sans"/>
                <a:cs typeface="Open Sans"/>
                <a:sym typeface="Open Sans"/>
              </a:rPr>
              <a:t>Coline</a:t>
            </a:r>
            <a:endParaRPr b="1" dirty="0">
              <a:solidFill>
                <a:srgbClr val="1B252C"/>
              </a:solidFill>
              <a:latin typeface="Open Sans"/>
              <a:ea typeface="Open Sans"/>
              <a:cs typeface="Open Sans"/>
              <a:sym typeface="Open Sans"/>
            </a:endParaRPr>
          </a:p>
          <a:p>
            <a:pPr marL="0" lvl="0" indent="0" algn="l" rtl="0">
              <a:spcBef>
                <a:spcPts val="0"/>
              </a:spcBef>
              <a:spcAft>
                <a:spcPts val="0"/>
              </a:spcAft>
              <a:buNone/>
            </a:pPr>
            <a:r>
              <a:rPr lang="nl" dirty="0">
                <a:solidFill>
                  <a:srgbClr val="1B252C"/>
                </a:solidFill>
                <a:latin typeface="Source Serif Pro"/>
                <a:ea typeface="Source Serif Pro"/>
                <a:cs typeface="Source Serif Pro"/>
                <a:sym typeface="Source Serif Pro"/>
              </a:rPr>
              <a:t>Mentor Fullstack Developer</a:t>
            </a:r>
            <a:endParaRPr dirty="0">
              <a:solidFill>
                <a:srgbClr val="1B252C"/>
              </a:solidFill>
              <a:latin typeface="Source Serif Pro"/>
              <a:ea typeface="Source Serif Pro"/>
              <a:cs typeface="Source Serif Pro"/>
              <a:sym typeface="Source Serif Pro"/>
            </a:endParaRPr>
          </a:p>
        </p:txBody>
      </p:sp>
      <p:sp>
        <p:nvSpPr>
          <p:cNvPr id="82" name="Google Shape;82;p12"/>
          <p:cNvSpPr txBox="1"/>
          <p:nvPr/>
        </p:nvSpPr>
        <p:spPr>
          <a:xfrm>
            <a:off x="1142757" y="3668520"/>
            <a:ext cx="32766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rgbClr val="1B252C"/>
                </a:solidFill>
                <a:latin typeface="Open Sans"/>
                <a:ea typeface="Open Sans"/>
                <a:cs typeface="Open Sans"/>
                <a:sym typeface="Open Sans"/>
              </a:rPr>
              <a:t>Edita Pronckute</a:t>
            </a:r>
          </a:p>
          <a:p>
            <a:pPr marL="0" lvl="0" indent="0" algn="l" rtl="0">
              <a:spcBef>
                <a:spcPts val="0"/>
              </a:spcBef>
              <a:spcAft>
                <a:spcPts val="0"/>
              </a:spcAft>
              <a:buNone/>
            </a:pPr>
            <a:r>
              <a:rPr lang="en-GB" dirty="0">
                <a:solidFill>
                  <a:srgbClr val="1B252C"/>
                </a:solidFill>
                <a:latin typeface="Source Serif Pro"/>
                <a:ea typeface="Source Serif Pro"/>
                <a:cs typeface="Source Serif Pro"/>
                <a:sym typeface="Source Serif Pro"/>
              </a:rPr>
              <a:t>Intern</a:t>
            </a:r>
          </a:p>
          <a:p>
            <a:pPr marL="0" lvl="0" indent="0" algn="l" rtl="0">
              <a:spcBef>
                <a:spcPts val="0"/>
              </a:spcBef>
              <a:spcAft>
                <a:spcPts val="0"/>
              </a:spcAft>
              <a:buNone/>
            </a:pPr>
            <a:endParaRPr dirty="0">
              <a:solidFill>
                <a:srgbClr val="1B252C"/>
              </a:solidFill>
              <a:latin typeface="Source Serif Pro"/>
              <a:ea typeface="Source Serif Pro"/>
              <a:cs typeface="Source Serif Pro"/>
              <a:sym typeface="Source Serif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idx="4294967295"/>
          </p:nvPr>
        </p:nvSpPr>
        <p:spPr>
          <a:xfrm>
            <a:off x="352600" y="494575"/>
            <a:ext cx="3538500" cy="5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nl" sz="1700"/>
              <a:t>Product/Drieam logos</a:t>
            </a:r>
            <a:endParaRPr sz="1700"/>
          </a:p>
        </p:txBody>
      </p:sp>
      <p:pic>
        <p:nvPicPr>
          <p:cNvPr id="233" name="Google Shape;233;p25"/>
          <p:cNvPicPr preferRelativeResize="0"/>
          <p:nvPr/>
        </p:nvPicPr>
        <p:blipFill>
          <a:blip r:embed="rId3">
            <a:alphaModFix/>
          </a:blip>
          <a:stretch>
            <a:fillRect/>
          </a:stretch>
        </p:blipFill>
        <p:spPr>
          <a:xfrm>
            <a:off x="451400" y="1795175"/>
            <a:ext cx="2737802" cy="540000"/>
          </a:xfrm>
          <a:prstGeom prst="rect">
            <a:avLst/>
          </a:prstGeom>
          <a:noFill/>
          <a:ln>
            <a:noFill/>
          </a:ln>
        </p:spPr>
      </p:pic>
      <p:pic>
        <p:nvPicPr>
          <p:cNvPr id="234" name="Google Shape;234;p25"/>
          <p:cNvPicPr preferRelativeResize="0"/>
          <p:nvPr/>
        </p:nvPicPr>
        <p:blipFill>
          <a:blip r:embed="rId4">
            <a:alphaModFix/>
          </a:blip>
          <a:stretch>
            <a:fillRect/>
          </a:stretch>
        </p:blipFill>
        <p:spPr>
          <a:xfrm>
            <a:off x="451400" y="2674407"/>
            <a:ext cx="2781000" cy="540000"/>
          </a:xfrm>
          <a:prstGeom prst="rect">
            <a:avLst/>
          </a:prstGeom>
          <a:noFill/>
          <a:ln>
            <a:noFill/>
          </a:ln>
        </p:spPr>
      </p:pic>
      <p:pic>
        <p:nvPicPr>
          <p:cNvPr id="235" name="Google Shape;235;p25"/>
          <p:cNvPicPr preferRelativeResize="0"/>
          <p:nvPr/>
        </p:nvPicPr>
        <p:blipFill>
          <a:blip r:embed="rId5">
            <a:alphaModFix/>
          </a:blip>
          <a:stretch>
            <a:fillRect/>
          </a:stretch>
        </p:blipFill>
        <p:spPr>
          <a:xfrm>
            <a:off x="456800" y="3468083"/>
            <a:ext cx="2419200" cy="540000"/>
          </a:xfrm>
          <a:prstGeom prst="rect">
            <a:avLst/>
          </a:prstGeom>
          <a:noFill/>
          <a:ln>
            <a:noFill/>
          </a:ln>
        </p:spPr>
      </p:pic>
      <p:pic>
        <p:nvPicPr>
          <p:cNvPr id="236" name="Google Shape;236;p25"/>
          <p:cNvPicPr preferRelativeResize="0"/>
          <p:nvPr/>
        </p:nvPicPr>
        <p:blipFill>
          <a:blip r:embed="rId6">
            <a:alphaModFix/>
          </a:blip>
          <a:stretch>
            <a:fillRect/>
          </a:stretch>
        </p:blipFill>
        <p:spPr>
          <a:xfrm>
            <a:off x="456800" y="4296177"/>
            <a:ext cx="3272402" cy="540000"/>
          </a:xfrm>
          <a:prstGeom prst="rect">
            <a:avLst/>
          </a:prstGeom>
          <a:noFill/>
          <a:ln>
            <a:noFill/>
          </a:ln>
        </p:spPr>
      </p:pic>
      <p:pic>
        <p:nvPicPr>
          <p:cNvPr id="237" name="Google Shape;237;p25"/>
          <p:cNvPicPr preferRelativeResize="0"/>
          <p:nvPr/>
        </p:nvPicPr>
        <p:blipFill>
          <a:blip r:embed="rId7">
            <a:alphaModFix/>
          </a:blip>
          <a:stretch>
            <a:fillRect/>
          </a:stretch>
        </p:blipFill>
        <p:spPr>
          <a:xfrm>
            <a:off x="451400" y="967069"/>
            <a:ext cx="3283200" cy="540000"/>
          </a:xfrm>
          <a:prstGeom prst="rect">
            <a:avLst/>
          </a:prstGeom>
          <a:noFill/>
          <a:ln>
            <a:noFill/>
          </a:ln>
        </p:spPr>
      </p:pic>
      <p:pic>
        <p:nvPicPr>
          <p:cNvPr id="238" name="Google Shape;238;p25"/>
          <p:cNvPicPr preferRelativeResize="0"/>
          <p:nvPr/>
        </p:nvPicPr>
        <p:blipFill>
          <a:blip r:embed="rId8">
            <a:alphaModFix/>
          </a:blip>
          <a:stretch>
            <a:fillRect/>
          </a:stretch>
        </p:blipFill>
        <p:spPr>
          <a:xfrm>
            <a:off x="5188275" y="2963575"/>
            <a:ext cx="2952100" cy="637123"/>
          </a:xfrm>
          <a:prstGeom prst="rect">
            <a:avLst/>
          </a:prstGeom>
          <a:noFill/>
          <a:ln>
            <a:noFill/>
          </a:ln>
        </p:spPr>
      </p:pic>
      <p:pic>
        <p:nvPicPr>
          <p:cNvPr id="239" name="Google Shape;239;p25"/>
          <p:cNvPicPr preferRelativeResize="0"/>
          <p:nvPr/>
        </p:nvPicPr>
        <p:blipFill>
          <a:blip r:embed="rId9">
            <a:alphaModFix/>
          </a:blip>
          <a:stretch>
            <a:fillRect/>
          </a:stretch>
        </p:blipFill>
        <p:spPr>
          <a:xfrm>
            <a:off x="5188275" y="3827452"/>
            <a:ext cx="2952100" cy="637123"/>
          </a:xfrm>
          <a:prstGeom prst="rect">
            <a:avLst/>
          </a:prstGeom>
          <a:noFill/>
          <a:ln>
            <a:noFill/>
          </a:ln>
        </p:spPr>
      </p:pic>
      <p:pic>
        <p:nvPicPr>
          <p:cNvPr id="240" name="Google Shape;240;p25"/>
          <p:cNvPicPr preferRelativeResize="0"/>
          <p:nvPr/>
        </p:nvPicPr>
        <p:blipFill>
          <a:blip r:embed="rId10">
            <a:alphaModFix/>
          </a:blip>
          <a:stretch>
            <a:fillRect/>
          </a:stretch>
        </p:blipFill>
        <p:spPr>
          <a:xfrm>
            <a:off x="5188275" y="935775"/>
            <a:ext cx="1689675" cy="173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a:spLocks noGrp="1"/>
          </p:cNvSpPr>
          <p:nvPr>
            <p:ph type="title" idx="4294967295"/>
          </p:nvPr>
        </p:nvSpPr>
        <p:spPr>
          <a:xfrm>
            <a:off x="352600" y="646975"/>
            <a:ext cx="3538500" cy="5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nl" sz="2200"/>
              <a:t>Product logos inverted</a:t>
            </a:r>
            <a:endParaRPr sz="2200"/>
          </a:p>
        </p:txBody>
      </p:sp>
      <p:sp>
        <p:nvSpPr>
          <p:cNvPr id="246" name="Google Shape;246;p26"/>
          <p:cNvSpPr/>
          <p:nvPr/>
        </p:nvSpPr>
        <p:spPr>
          <a:xfrm>
            <a:off x="427150" y="1362150"/>
            <a:ext cx="8418600" cy="3507900"/>
          </a:xfrm>
          <a:prstGeom prst="roundRect">
            <a:avLst>
              <a:gd name="adj" fmla="val 673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26"/>
          <p:cNvPicPr preferRelativeResize="0"/>
          <p:nvPr/>
        </p:nvPicPr>
        <p:blipFill>
          <a:blip r:embed="rId3">
            <a:alphaModFix/>
          </a:blip>
          <a:stretch>
            <a:fillRect/>
          </a:stretch>
        </p:blipFill>
        <p:spPr>
          <a:xfrm>
            <a:off x="898375" y="2744799"/>
            <a:ext cx="2721603" cy="540000"/>
          </a:xfrm>
          <a:prstGeom prst="rect">
            <a:avLst/>
          </a:prstGeom>
          <a:noFill/>
          <a:ln>
            <a:noFill/>
          </a:ln>
        </p:spPr>
      </p:pic>
      <p:pic>
        <p:nvPicPr>
          <p:cNvPr id="248" name="Google Shape;248;p26"/>
          <p:cNvPicPr preferRelativeResize="0"/>
          <p:nvPr/>
        </p:nvPicPr>
        <p:blipFill>
          <a:blip r:embed="rId4">
            <a:alphaModFix/>
          </a:blip>
          <a:stretch>
            <a:fillRect/>
          </a:stretch>
        </p:blipFill>
        <p:spPr>
          <a:xfrm>
            <a:off x="903775" y="3648209"/>
            <a:ext cx="2710799" cy="540000"/>
          </a:xfrm>
          <a:prstGeom prst="rect">
            <a:avLst/>
          </a:prstGeom>
          <a:noFill/>
          <a:ln>
            <a:noFill/>
          </a:ln>
        </p:spPr>
      </p:pic>
      <p:pic>
        <p:nvPicPr>
          <p:cNvPr id="249" name="Google Shape;249;p26"/>
          <p:cNvPicPr preferRelativeResize="0"/>
          <p:nvPr/>
        </p:nvPicPr>
        <p:blipFill>
          <a:blip r:embed="rId5">
            <a:alphaModFix/>
          </a:blip>
          <a:stretch>
            <a:fillRect/>
          </a:stretch>
        </p:blipFill>
        <p:spPr>
          <a:xfrm>
            <a:off x="4809225" y="1939743"/>
            <a:ext cx="2408402" cy="540000"/>
          </a:xfrm>
          <a:prstGeom prst="rect">
            <a:avLst/>
          </a:prstGeom>
          <a:noFill/>
          <a:ln>
            <a:noFill/>
          </a:ln>
        </p:spPr>
      </p:pic>
      <p:pic>
        <p:nvPicPr>
          <p:cNvPr id="250" name="Google Shape;250;p26"/>
          <p:cNvPicPr preferRelativeResize="0"/>
          <p:nvPr/>
        </p:nvPicPr>
        <p:blipFill>
          <a:blip r:embed="rId6">
            <a:alphaModFix/>
          </a:blip>
          <a:stretch>
            <a:fillRect/>
          </a:stretch>
        </p:blipFill>
        <p:spPr>
          <a:xfrm>
            <a:off x="4809225" y="2766635"/>
            <a:ext cx="3240003" cy="540000"/>
          </a:xfrm>
          <a:prstGeom prst="rect">
            <a:avLst/>
          </a:prstGeom>
          <a:noFill/>
          <a:ln>
            <a:noFill/>
          </a:ln>
        </p:spPr>
      </p:pic>
      <p:pic>
        <p:nvPicPr>
          <p:cNvPr id="251" name="Google Shape;251;p26"/>
          <p:cNvPicPr preferRelativeResize="0"/>
          <p:nvPr/>
        </p:nvPicPr>
        <p:blipFill>
          <a:blip r:embed="rId7">
            <a:alphaModFix/>
          </a:blip>
          <a:stretch>
            <a:fillRect/>
          </a:stretch>
        </p:blipFill>
        <p:spPr>
          <a:xfrm>
            <a:off x="898375" y="1881466"/>
            <a:ext cx="3272402" cy="54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The Company</a:t>
            </a:r>
            <a:endParaRPr dirty="0"/>
          </a:p>
        </p:txBody>
      </p:sp>
    </p:spTree>
    <p:extLst>
      <p:ext uri="{BB962C8B-B14F-4D97-AF65-F5344CB8AC3E}">
        <p14:creationId xmlns:p14="http://schemas.microsoft.com/office/powerpoint/2010/main" val="961581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1630500" y="1838527"/>
            <a:ext cx="5883000" cy="14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sz="2600"/>
              <a:t>About Drieam</a:t>
            </a:r>
            <a:endParaRPr sz="2600"/>
          </a:p>
        </p:txBody>
      </p:sp>
      <p:sp>
        <p:nvSpPr>
          <p:cNvPr id="88" name="Google Shape;88;p13"/>
          <p:cNvSpPr txBox="1"/>
          <p:nvPr/>
        </p:nvSpPr>
        <p:spPr>
          <a:xfrm>
            <a:off x="921328" y="2571750"/>
            <a:ext cx="7442085" cy="1908184"/>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Clr>
                <a:srgbClr val="1B252C"/>
              </a:buClr>
              <a:buSzPts val="1200"/>
              <a:buFont typeface="Source Serif Pro"/>
              <a:buAutoNum type="arabicPeriod"/>
            </a:pPr>
            <a:r>
              <a:rPr lang="nl" dirty="0">
                <a:solidFill>
                  <a:srgbClr val="1B252C"/>
                </a:solidFill>
                <a:latin typeface="Source Serif Pro"/>
                <a:ea typeface="Source Serif Pro"/>
                <a:cs typeface="Source Serif Pro"/>
                <a:sym typeface="Source Serif Pro"/>
              </a:rPr>
              <a:t>Fast growing </a:t>
            </a:r>
            <a:r>
              <a:rPr lang="nl" b="1" dirty="0">
                <a:solidFill>
                  <a:srgbClr val="1B252C"/>
                </a:solidFill>
                <a:latin typeface="Source Serif Pro"/>
                <a:ea typeface="Source Serif Pro"/>
                <a:cs typeface="Source Serif Pro"/>
                <a:sym typeface="Source Serif Pro"/>
              </a:rPr>
              <a:t>EdTech scale-up </a:t>
            </a:r>
            <a:r>
              <a:rPr lang="nl" dirty="0">
                <a:solidFill>
                  <a:srgbClr val="1B252C"/>
                </a:solidFill>
                <a:latin typeface="Source Serif Pro"/>
                <a:ea typeface="Source Serif Pro"/>
                <a:cs typeface="Source Serif Pro"/>
                <a:sym typeface="Source Serif Pro"/>
              </a:rPr>
              <a:t>from Europe</a:t>
            </a:r>
            <a:endParaRPr dirty="0">
              <a:solidFill>
                <a:srgbClr val="1B252C"/>
              </a:solidFill>
              <a:latin typeface="Source Serif Pro"/>
              <a:ea typeface="Source Serif Pro"/>
              <a:cs typeface="Source Serif Pro"/>
              <a:sym typeface="Source Serif Pro"/>
            </a:endParaRPr>
          </a:p>
          <a:p>
            <a:pPr marL="457200" lvl="0" indent="-304800" algn="l" rtl="0">
              <a:lnSpc>
                <a:spcPct val="200000"/>
              </a:lnSpc>
              <a:spcBef>
                <a:spcPts val="0"/>
              </a:spcBef>
              <a:spcAft>
                <a:spcPts val="0"/>
              </a:spcAft>
              <a:buClr>
                <a:srgbClr val="1B252C"/>
              </a:buClr>
              <a:buSzPts val="1200"/>
              <a:buFont typeface="Source Serif Pro"/>
              <a:buAutoNum type="arabicPeriod"/>
            </a:pPr>
            <a:r>
              <a:rPr lang="nl" b="1" dirty="0">
                <a:solidFill>
                  <a:srgbClr val="1B252C"/>
                </a:solidFill>
                <a:latin typeface="Source Serif Pro"/>
                <a:ea typeface="Source Serif Pro"/>
                <a:cs typeface="Source Serif Pro"/>
                <a:sym typeface="Source Serif Pro"/>
              </a:rPr>
              <a:t>50+ colleagues</a:t>
            </a:r>
            <a:r>
              <a:rPr lang="nl" dirty="0">
                <a:solidFill>
                  <a:srgbClr val="1B252C"/>
                </a:solidFill>
                <a:latin typeface="Source Serif Pro"/>
                <a:ea typeface="Source Serif Pro"/>
                <a:cs typeface="Source Serif Pro"/>
                <a:sym typeface="Source Serif Pro"/>
              </a:rPr>
              <a:t> with focus on product development, user experience &amp; consultancy</a:t>
            </a:r>
            <a:endParaRPr dirty="0">
              <a:solidFill>
                <a:srgbClr val="1B252C"/>
              </a:solidFill>
              <a:latin typeface="Source Serif Pro"/>
              <a:ea typeface="Source Serif Pro"/>
              <a:cs typeface="Source Serif Pro"/>
              <a:sym typeface="Source Serif Pro"/>
            </a:endParaRPr>
          </a:p>
          <a:p>
            <a:pPr marL="457200" lvl="0" indent="-304800" algn="l" rtl="0">
              <a:lnSpc>
                <a:spcPct val="200000"/>
              </a:lnSpc>
              <a:spcBef>
                <a:spcPts val="0"/>
              </a:spcBef>
              <a:spcAft>
                <a:spcPts val="0"/>
              </a:spcAft>
              <a:buClr>
                <a:srgbClr val="1B252C"/>
              </a:buClr>
              <a:buSzPts val="1200"/>
              <a:buFont typeface="Source Serif Pro"/>
              <a:buAutoNum type="arabicPeriod"/>
            </a:pPr>
            <a:r>
              <a:rPr lang="nl" dirty="0">
                <a:solidFill>
                  <a:srgbClr val="1B252C"/>
                </a:solidFill>
                <a:latin typeface="Source Serif Pro"/>
                <a:ea typeface="Source Serif Pro"/>
                <a:cs typeface="Source Serif Pro"/>
                <a:sym typeface="Source Serif Pro"/>
              </a:rPr>
              <a:t>Focus on </a:t>
            </a:r>
            <a:r>
              <a:rPr lang="nl" b="1" dirty="0">
                <a:solidFill>
                  <a:srgbClr val="1B252C"/>
                </a:solidFill>
                <a:latin typeface="Source Serif Pro"/>
                <a:ea typeface="Source Serif Pro"/>
                <a:cs typeface="Source Serif Pro"/>
                <a:sym typeface="Source Serif Pro"/>
              </a:rPr>
              <a:t>higher education</a:t>
            </a:r>
            <a:r>
              <a:rPr lang="nl" dirty="0">
                <a:solidFill>
                  <a:srgbClr val="1B252C"/>
                </a:solidFill>
                <a:latin typeface="Source Serif Pro"/>
                <a:ea typeface="Source Serif Pro"/>
                <a:cs typeface="Source Serif Pro"/>
                <a:sym typeface="Source Serif Pro"/>
              </a:rPr>
              <a:t> and </a:t>
            </a:r>
            <a:r>
              <a:rPr lang="nl" b="1" dirty="0">
                <a:solidFill>
                  <a:srgbClr val="1B252C"/>
                </a:solidFill>
                <a:latin typeface="Source Serif Pro"/>
                <a:ea typeface="Source Serif Pro"/>
                <a:cs typeface="Source Serif Pro"/>
                <a:sym typeface="Source Serif Pro"/>
              </a:rPr>
              <a:t>continuing education</a:t>
            </a:r>
            <a:endParaRPr dirty="0">
              <a:solidFill>
                <a:srgbClr val="1B252C"/>
              </a:solidFill>
              <a:latin typeface="Source Serif Pro"/>
              <a:ea typeface="Source Serif Pro"/>
              <a:cs typeface="Source Serif Pro"/>
              <a:sym typeface="Source Serif Pro"/>
            </a:endParaRPr>
          </a:p>
          <a:p>
            <a:pPr marL="457200" lvl="0" indent="-304800" algn="l" rtl="0">
              <a:lnSpc>
                <a:spcPct val="200000"/>
              </a:lnSpc>
              <a:spcBef>
                <a:spcPts val="0"/>
              </a:spcBef>
              <a:spcAft>
                <a:spcPts val="0"/>
              </a:spcAft>
              <a:buClr>
                <a:srgbClr val="1B252C"/>
              </a:buClr>
              <a:buSzPts val="1200"/>
              <a:buFont typeface="Source Serif Pro"/>
              <a:buAutoNum type="arabicPeriod"/>
            </a:pPr>
            <a:r>
              <a:rPr lang="nl" b="1" dirty="0">
                <a:solidFill>
                  <a:srgbClr val="1B252C"/>
                </a:solidFill>
                <a:latin typeface="Source Serif Pro"/>
                <a:ea typeface="Source Serif Pro"/>
                <a:cs typeface="Source Serif Pro"/>
                <a:sym typeface="Source Serif Pro"/>
              </a:rPr>
              <a:t>Instructure Partner for 5+ years</a:t>
            </a:r>
            <a:r>
              <a:rPr lang="nl" dirty="0">
                <a:solidFill>
                  <a:srgbClr val="1B252C"/>
                </a:solidFill>
                <a:latin typeface="Source Serif Pro"/>
                <a:ea typeface="Source Serif Pro"/>
                <a:cs typeface="Source Serif Pro"/>
                <a:sym typeface="Source Serif Pro"/>
              </a:rPr>
              <a:t>, working exclusively with Canvas as LMS. </a:t>
            </a:r>
            <a:endParaRPr dirty="0">
              <a:solidFill>
                <a:srgbClr val="1B252C"/>
              </a:solidFill>
              <a:latin typeface="Source Serif Pro"/>
              <a:ea typeface="Source Serif Pro"/>
              <a:cs typeface="Source Serif Pro"/>
              <a:sym typeface="Source Serif Pro"/>
            </a:endParaRPr>
          </a:p>
        </p:txBody>
      </p:sp>
      <p:pic>
        <p:nvPicPr>
          <p:cNvPr id="89" name="Google Shape;89;p13" descr="instructure-logo.png"/>
          <p:cNvPicPr preferRelativeResize="0"/>
          <p:nvPr/>
        </p:nvPicPr>
        <p:blipFill rotWithShape="1">
          <a:blip r:embed="rId3">
            <a:alphaModFix/>
          </a:blip>
          <a:srcRect/>
          <a:stretch/>
        </p:blipFill>
        <p:spPr>
          <a:xfrm>
            <a:off x="7447125" y="924151"/>
            <a:ext cx="1447800" cy="1447800"/>
          </a:xfrm>
          <a:prstGeom prst="rect">
            <a:avLst/>
          </a:prstGeom>
          <a:noFill/>
          <a:ln>
            <a:noFill/>
          </a:ln>
          <a:effectLst>
            <a:outerShdw blurRad="200025" dist="19050" dir="5400000" algn="bl" rotWithShape="0">
              <a:srgbClr val="000000">
                <a:alpha val="3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5">
            <a:extLst>
              <a:ext uri="{FF2B5EF4-FFF2-40B4-BE49-F238E27FC236}">
                <a16:creationId xmlns:a16="http://schemas.microsoft.com/office/drawing/2014/main" id="{AAA22165-FFB9-BC6E-E60F-6876E98714DC}"/>
              </a:ext>
            </a:extLst>
          </p:cNvPr>
          <p:cNvPicPr preferRelativeResize="0"/>
          <p:nvPr/>
        </p:nvPicPr>
        <p:blipFill>
          <a:blip r:embed="rId2">
            <a:alphaModFix/>
          </a:blip>
          <a:stretch>
            <a:fillRect/>
          </a:stretch>
        </p:blipFill>
        <p:spPr>
          <a:xfrm>
            <a:off x="5045045" y="928822"/>
            <a:ext cx="3283200" cy="540000"/>
          </a:xfrm>
          <a:prstGeom prst="rect">
            <a:avLst/>
          </a:prstGeom>
          <a:noFill/>
          <a:ln>
            <a:noFill/>
          </a:ln>
        </p:spPr>
      </p:pic>
      <p:pic>
        <p:nvPicPr>
          <p:cNvPr id="4" name="Google Shape;233;p25">
            <a:extLst>
              <a:ext uri="{FF2B5EF4-FFF2-40B4-BE49-F238E27FC236}">
                <a16:creationId xmlns:a16="http://schemas.microsoft.com/office/drawing/2014/main" id="{432F8A01-5F01-D9EB-750F-29014D78BBEC}"/>
              </a:ext>
            </a:extLst>
          </p:cNvPr>
          <p:cNvPicPr preferRelativeResize="0"/>
          <p:nvPr/>
        </p:nvPicPr>
        <p:blipFill>
          <a:blip r:embed="rId3">
            <a:alphaModFix/>
          </a:blip>
          <a:stretch>
            <a:fillRect/>
          </a:stretch>
        </p:blipFill>
        <p:spPr>
          <a:xfrm>
            <a:off x="763633" y="941490"/>
            <a:ext cx="2737802" cy="540000"/>
          </a:xfrm>
          <a:prstGeom prst="rect">
            <a:avLst/>
          </a:prstGeom>
          <a:noFill/>
          <a:ln>
            <a:noFill/>
          </a:ln>
        </p:spPr>
      </p:pic>
      <p:pic>
        <p:nvPicPr>
          <p:cNvPr id="5" name="Google Shape;234;p25">
            <a:extLst>
              <a:ext uri="{FF2B5EF4-FFF2-40B4-BE49-F238E27FC236}">
                <a16:creationId xmlns:a16="http://schemas.microsoft.com/office/drawing/2014/main" id="{536FC37C-1D58-E6B8-EB72-E651121DE4F8}"/>
              </a:ext>
            </a:extLst>
          </p:cNvPr>
          <p:cNvPicPr preferRelativeResize="0"/>
          <p:nvPr/>
        </p:nvPicPr>
        <p:blipFill>
          <a:blip r:embed="rId4">
            <a:alphaModFix/>
          </a:blip>
          <a:stretch>
            <a:fillRect/>
          </a:stretch>
        </p:blipFill>
        <p:spPr>
          <a:xfrm>
            <a:off x="763633" y="2571750"/>
            <a:ext cx="2781000" cy="540000"/>
          </a:xfrm>
          <a:prstGeom prst="rect">
            <a:avLst/>
          </a:prstGeom>
          <a:noFill/>
          <a:ln>
            <a:noFill/>
          </a:ln>
        </p:spPr>
      </p:pic>
      <p:pic>
        <p:nvPicPr>
          <p:cNvPr id="6" name="Google Shape;235;p25">
            <a:extLst>
              <a:ext uri="{FF2B5EF4-FFF2-40B4-BE49-F238E27FC236}">
                <a16:creationId xmlns:a16="http://schemas.microsoft.com/office/drawing/2014/main" id="{8C9762E2-B326-28EE-6F52-1B7EB07FEC45}"/>
              </a:ext>
            </a:extLst>
          </p:cNvPr>
          <p:cNvPicPr preferRelativeResize="0"/>
          <p:nvPr/>
        </p:nvPicPr>
        <p:blipFill>
          <a:blip r:embed="rId5">
            <a:alphaModFix/>
          </a:blip>
          <a:stretch>
            <a:fillRect/>
          </a:stretch>
        </p:blipFill>
        <p:spPr>
          <a:xfrm>
            <a:off x="3133092" y="3719283"/>
            <a:ext cx="2419200" cy="540000"/>
          </a:xfrm>
          <a:prstGeom prst="rect">
            <a:avLst/>
          </a:prstGeom>
          <a:noFill/>
          <a:ln>
            <a:noFill/>
          </a:ln>
        </p:spPr>
      </p:pic>
      <p:pic>
        <p:nvPicPr>
          <p:cNvPr id="7" name="Google Shape;236;p25">
            <a:extLst>
              <a:ext uri="{FF2B5EF4-FFF2-40B4-BE49-F238E27FC236}">
                <a16:creationId xmlns:a16="http://schemas.microsoft.com/office/drawing/2014/main" id="{0E409F32-932A-0E0A-8019-CA0972CDFAFB}"/>
              </a:ext>
            </a:extLst>
          </p:cNvPr>
          <p:cNvPicPr preferRelativeResize="0"/>
          <p:nvPr/>
        </p:nvPicPr>
        <p:blipFill>
          <a:blip r:embed="rId6">
            <a:alphaModFix/>
          </a:blip>
          <a:stretch>
            <a:fillRect/>
          </a:stretch>
        </p:blipFill>
        <p:spPr>
          <a:xfrm>
            <a:off x="5045045" y="2571750"/>
            <a:ext cx="3272402" cy="540000"/>
          </a:xfrm>
          <a:prstGeom prst="rect">
            <a:avLst/>
          </a:prstGeom>
          <a:noFill/>
          <a:ln>
            <a:noFill/>
          </a:ln>
        </p:spPr>
      </p:pic>
    </p:spTree>
    <p:extLst>
      <p:ext uri="{BB962C8B-B14F-4D97-AF65-F5344CB8AC3E}">
        <p14:creationId xmlns:p14="http://schemas.microsoft.com/office/powerpoint/2010/main" val="246862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The Assignment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490250" y="1543350"/>
            <a:ext cx="4807800" cy="677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nl" dirty="0"/>
              <a:t>Context &amp; Opportunity</a:t>
            </a:r>
            <a:endParaRPr dirty="0"/>
          </a:p>
        </p:txBody>
      </p:sp>
      <p:sp>
        <p:nvSpPr>
          <p:cNvPr id="100" name="Google Shape;100;p15"/>
          <p:cNvSpPr txBox="1">
            <a:spLocks noGrp="1"/>
          </p:cNvSpPr>
          <p:nvPr>
            <p:ph type="body" idx="1"/>
          </p:nvPr>
        </p:nvSpPr>
        <p:spPr>
          <a:xfrm>
            <a:off x="490250" y="2086990"/>
            <a:ext cx="4619700" cy="1446520"/>
          </a:xfrm>
          <a:prstGeom prst="rect">
            <a:avLst/>
          </a:prstGeom>
        </p:spPr>
        <p:txBody>
          <a:bodyPr spcFirstLastPara="1" wrap="square" lIns="91425" tIns="91425" rIns="91425" bIns="91425" anchor="ctr" anchorCtr="0">
            <a:spAutoFit/>
          </a:bodyPr>
          <a:lstStyle/>
          <a:p>
            <a:pPr marL="0" lvl="0" indent="0" algn="l" rtl="0">
              <a:spcBef>
                <a:spcPts val="0"/>
              </a:spcBef>
              <a:spcAft>
                <a:spcPts val="1200"/>
              </a:spcAft>
              <a:buNone/>
            </a:pPr>
            <a:r>
              <a:rPr lang="en-US" sz="1200" dirty="0">
                <a:solidFill>
                  <a:srgbClr val="000000"/>
                </a:solidFill>
                <a:highlight>
                  <a:srgbClr val="FFFFFF"/>
                </a:highlight>
              </a:rPr>
              <a:t>Portflow is one of many Drieam’s products. It is a digital portfolio where students can showcase their study evidence to teachers. Evidence could be various files, assignments, demos, presentations. </a:t>
            </a:r>
            <a:endParaRPr sz="1200" dirty="0"/>
          </a:p>
        </p:txBody>
      </p:sp>
      <p:pic>
        <p:nvPicPr>
          <p:cNvPr id="101" name="Google Shape;101;p15"/>
          <p:cNvPicPr preferRelativeResize="0">
            <a:picLocks noGrp="1"/>
          </p:cNvPicPr>
          <p:nvPr>
            <p:ph type="pic" idx="2"/>
          </p:nvPr>
        </p:nvPicPr>
        <p:blipFill rotWithShape="1">
          <a:blip r:embed="rId3">
            <a:alphaModFix/>
          </a:blip>
          <a:srcRect l="-3462" r="-2750" b="-3199"/>
          <a:stretch/>
        </p:blipFill>
        <p:spPr>
          <a:xfrm>
            <a:off x="5145650" y="790200"/>
            <a:ext cx="3642000" cy="3725700"/>
          </a:xfrm>
          <a:prstGeom prst="roundRect">
            <a:avLst>
              <a:gd name="adj" fmla="val 16667"/>
            </a:avLst>
          </a:prstGeom>
        </p:spPr>
      </p:pic>
      <p:pic>
        <p:nvPicPr>
          <p:cNvPr id="2" name="Google Shape;225;p24">
            <a:extLst>
              <a:ext uri="{FF2B5EF4-FFF2-40B4-BE49-F238E27FC236}">
                <a16:creationId xmlns:a16="http://schemas.microsoft.com/office/drawing/2014/main" id="{7BD1F112-A292-527B-8257-3DAB84B56763}"/>
              </a:ext>
            </a:extLst>
          </p:cNvPr>
          <p:cNvPicPr preferRelativeResize="0"/>
          <p:nvPr/>
        </p:nvPicPr>
        <p:blipFill>
          <a:blip r:embed="rId4">
            <a:alphaModFix/>
          </a:blip>
          <a:stretch>
            <a:fillRect/>
          </a:stretch>
        </p:blipFill>
        <p:spPr>
          <a:xfrm>
            <a:off x="5333749" y="1814600"/>
            <a:ext cx="1706387" cy="17189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7F386F-BB0A-AE26-6945-89714DFA72D0}"/>
              </a:ext>
            </a:extLst>
          </p:cNvPr>
          <p:cNvPicPr>
            <a:picLocks noChangeAspect="1"/>
          </p:cNvPicPr>
          <p:nvPr/>
        </p:nvPicPr>
        <p:blipFill>
          <a:blip r:embed="rId2"/>
          <a:stretch>
            <a:fillRect/>
          </a:stretch>
        </p:blipFill>
        <p:spPr>
          <a:xfrm>
            <a:off x="0" y="772814"/>
            <a:ext cx="9144000" cy="4370686"/>
          </a:xfrm>
          <a:prstGeom prst="rect">
            <a:avLst/>
          </a:prstGeom>
        </p:spPr>
      </p:pic>
      <p:sp>
        <p:nvSpPr>
          <p:cNvPr id="7" name="TextBox 6">
            <a:extLst>
              <a:ext uri="{FF2B5EF4-FFF2-40B4-BE49-F238E27FC236}">
                <a16:creationId xmlns:a16="http://schemas.microsoft.com/office/drawing/2014/main" id="{2BACD349-B5DD-9382-B18C-CDE4E88A2995}"/>
              </a:ext>
            </a:extLst>
          </p:cNvPr>
          <p:cNvSpPr txBox="1"/>
          <p:nvPr/>
        </p:nvSpPr>
        <p:spPr>
          <a:xfrm>
            <a:off x="3107473" y="245325"/>
            <a:ext cx="2929054" cy="584775"/>
          </a:xfrm>
          <a:prstGeom prst="rect">
            <a:avLst/>
          </a:prstGeom>
          <a:noFill/>
        </p:spPr>
        <p:txBody>
          <a:bodyPr wrap="square" rtlCol="0">
            <a:spAutoFit/>
          </a:bodyPr>
          <a:lstStyle/>
          <a:p>
            <a:r>
              <a:rPr lang="en-GB" sz="3200" dirty="0">
                <a:latin typeface="Source Serif Pro SemiBold" panose="02040703050405020204" pitchFamily="18" charset="0"/>
                <a:ea typeface="Source Serif Pro SemiBold" panose="02040703050405020204" pitchFamily="18" charset="0"/>
              </a:rPr>
              <a:t>Current Look </a:t>
            </a:r>
          </a:p>
        </p:txBody>
      </p:sp>
    </p:spTree>
    <p:extLst>
      <p:ext uri="{BB962C8B-B14F-4D97-AF65-F5344CB8AC3E}">
        <p14:creationId xmlns:p14="http://schemas.microsoft.com/office/powerpoint/2010/main" val="258414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98900" y="2209800"/>
            <a:ext cx="63462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dirty="0"/>
              <a:t>The Progress</a:t>
            </a:r>
            <a:endParaRPr dirty="0"/>
          </a:p>
        </p:txBody>
      </p:sp>
    </p:spTree>
    <p:extLst>
      <p:ext uri="{BB962C8B-B14F-4D97-AF65-F5344CB8AC3E}">
        <p14:creationId xmlns:p14="http://schemas.microsoft.com/office/powerpoint/2010/main" val="3971805984"/>
      </p:ext>
    </p:extLst>
  </p:cSld>
  <p:clrMapOvr>
    <a:masterClrMapping/>
  </p:clrMapOvr>
</p:sld>
</file>

<file path=ppt/theme/theme1.xml><?xml version="1.0" encoding="utf-8"?>
<a:theme xmlns:a="http://schemas.openxmlformats.org/drawingml/2006/main" name="Drieam theme 2023">
  <a:themeElements>
    <a:clrScheme name="Simple Light">
      <a:dk1>
        <a:srgbClr val="1B252C"/>
      </a:dk1>
      <a:lt1>
        <a:srgbClr val="FFFFFF"/>
      </a:lt1>
      <a:dk2>
        <a:srgbClr val="556372"/>
      </a:dk2>
      <a:lt2>
        <a:srgbClr val="D1D3DE"/>
      </a:lt2>
      <a:accent1>
        <a:srgbClr val="C60319"/>
      </a:accent1>
      <a:accent2>
        <a:srgbClr val="212121"/>
      </a:accent2>
      <a:accent3>
        <a:srgbClr val="2A3541"/>
      </a:accent3>
      <a:accent4>
        <a:srgbClr val="3F4C5A"/>
      </a:accent4>
      <a:accent5>
        <a:srgbClr val="556372"/>
      </a:accent5>
      <a:accent6>
        <a:srgbClr val="6B7C8E"/>
      </a:accent6>
      <a:hlink>
        <a:srgbClr val="C603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530</Words>
  <Application>Microsoft Office PowerPoint</Application>
  <PresentationFormat>On-screen Show (16:9)</PresentationFormat>
  <Paragraphs>70</Paragraphs>
  <Slides>21</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Source Serif Pro</vt:lpstr>
      <vt:lpstr>Arial</vt:lpstr>
      <vt:lpstr>Helvetica Neue</vt:lpstr>
      <vt:lpstr>Source Serif Pro SemiBold</vt:lpstr>
      <vt:lpstr>Open Sans SemiBold</vt:lpstr>
      <vt:lpstr>Open Sans</vt:lpstr>
      <vt:lpstr>Drieam theme 2023</vt:lpstr>
      <vt:lpstr>Graduation Internship Mid-Term Review</vt:lpstr>
      <vt:lpstr>My mentors and I</vt:lpstr>
      <vt:lpstr>The Company</vt:lpstr>
      <vt:lpstr>About Drieam</vt:lpstr>
      <vt:lpstr>PowerPoint Presentation</vt:lpstr>
      <vt:lpstr>The Assignment</vt:lpstr>
      <vt:lpstr>Context &amp; Opportunity</vt:lpstr>
      <vt:lpstr>PowerPoint Presentation</vt:lpstr>
      <vt:lpstr>The Progress</vt:lpstr>
      <vt:lpstr>Place title of list here</vt:lpstr>
      <vt:lpstr>Three columns with text [dark]</vt:lpstr>
      <vt:lpstr>The Challenges</vt:lpstr>
      <vt:lpstr>Place title here</vt:lpstr>
      <vt:lpstr>Four columns with text [dark]</vt:lpstr>
      <vt:lpstr>Three columns with text [light]</vt:lpstr>
      <vt:lpstr>What is next?</vt:lpstr>
      <vt:lpstr>Four columns with text [light]</vt:lpstr>
      <vt:lpstr>Thank you!</vt:lpstr>
      <vt:lpstr>Color accent icons </vt:lpstr>
      <vt:lpstr>Product/Drieam logos</vt:lpstr>
      <vt:lpstr>Product logos inverted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Internship Mid-Term Review</dc:title>
  <cp:lastModifiedBy>Pronckutė,Edita E.</cp:lastModifiedBy>
  <cp:revision>3</cp:revision>
  <dcterms:modified xsi:type="dcterms:W3CDTF">2023-04-13T15:23:29Z</dcterms:modified>
</cp:coreProperties>
</file>